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1"/>
  </p:sldMasterIdLst>
  <p:notesMasterIdLst>
    <p:notesMasterId r:id="rId52"/>
  </p:notesMasterIdLst>
  <p:handoutMasterIdLst>
    <p:handoutMasterId r:id="rId53"/>
  </p:handoutMasterIdLst>
  <p:sldIdLst>
    <p:sldId id="2541" r:id="rId2"/>
    <p:sldId id="287" r:id="rId3"/>
    <p:sldId id="278" r:id="rId4"/>
    <p:sldId id="279" r:id="rId5"/>
    <p:sldId id="273" r:id="rId6"/>
    <p:sldId id="2554" r:id="rId7"/>
    <p:sldId id="280" r:id="rId8"/>
    <p:sldId id="281" r:id="rId9"/>
    <p:sldId id="2405" r:id="rId10"/>
    <p:sldId id="2543" r:id="rId11"/>
    <p:sldId id="319" r:id="rId12"/>
    <p:sldId id="2557" r:id="rId13"/>
    <p:sldId id="2544" r:id="rId14"/>
    <p:sldId id="2545" r:id="rId15"/>
    <p:sldId id="2546" r:id="rId16"/>
    <p:sldId id="266" r:id="rId17"/>
    <p:sldId id="324" r:id="rId18"/>
    <p:sldId id="290" r:id="rId19"/>
    <p:sldId id="2547" r:id="rId20"/>
    <p:sldId id="316" r:id="rId21"/>
    <p:sldId id="2558" r:id="rId22"/>
    <p:sldId id="2549" r:id="rId23"/>
    <p:sldId id="2548" r:id="rId24"/>
    <p:sldId id="2552" r:id="rId25"/>
    <p:sldId id="259" r:id="rId26"/>
    <p:sldId id="2550" r:id="rId27"/>
    <p:sldId id="260" r:id="rId28"/>
    <p:sldId id="2553" r:id="rId29"/>
    <p:sldId id="262" r:id="rId30"/>
    <p:sldId id="298" r:id="rId31"/>
    <p:sldId id="327" r:id="rId32"/>
    <p:sldId id="267" r:id="rId33"/>
    <p:sldId id="268" r:id="rId34"/>
    <p:sldId id="302" r:id="rId35"/>
    <p:sldId id="270" r:id="rId36"/>
    <p:sldId id="276" r:id="rId37"/>
    <p:sldId id="326" r:id="rId38"/>
    <p:sldId id="2542" r:id="rId39"/>
    <p:sldId id="303" r:id="rId40"/>
    <p:sldId id="2551" r:id="rId41"/>
    <p:sldId id="300" r:id="rId42"/>
    <p:sldId id="306" r:id="rId43"/>
    <p:sldId id="2555" r:id="rId44"/>
    <p:sldId id="304" r:id="rId45"/>
    <p:sldId id="305" r:id="rId46"/>
    <p:sldId id="315" r:id="rId47"/>
    <p:sldId id="313" r:id="rId48"/>
    <p:sldId id="314" r:id="rId49"/>
    <p:sldId id="277" r:id="rId50"/>
    <p:sldId id="2556" r:id="rId51"/>
  </p:sldIdLst>
  <p:sldSz cx="9144000" cy="5143500" type="screen16x9"/>
  <p:notesSz cx="7010400" cy="9296400"/>
  <p:embeddedFontLst>
    <p:embeddedFont>
      <p:font typeface="Arial Narrow" panose="020B060402020202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Montserrat Light" panose="020F03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44">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38">
          <p15:clr>
            <a:srgbClr val="A4A3A4"/>
          </p15:clr>
        </p15:guide>
        <p15:guide id="3" orient="horz" pos="2928">
          <p15:clr>
            <a:srgbClr val="A4A3A4"/>
          </p15:clr>
        </p15:guide>
        <p15:guide id="4" pos="2207">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DBC85A-12F5-FCEB-5173-DBBDA60CBC7F}" name="Eileen Tamara Labalobich Araya" initials="EL" userId="S::eileen.labalobich.a@uai.cl::61677872-0ed2-433f-a92e-3a10ba12e77f" providerId="AD"/>
  <p188:author id="{D5781CA1-6742-586C-DEC0-38F040115D1A}" name="Maria Josefina Poupin Swinburn" initials="MS" userId="S::mpoupin@uai.cl::49085483-f454-449c-a25b-dc36215c0f9e" providerId="AD"/>
  <p188:author id="{CA1694D9-F576-93AB-62EA-625B5D17650A}" name="Claudio Seebach" initials="" userId="S::cseebach@uai.cl::ad0f5b51-8aef-46f1-95aa-a2456ecb5412" providerId="AD"/>
  <p188:author id="{EFA2AFF0-6D02-E28C-7F3E-50BA3A94CEE0}" name="Usuario invitado" initials="Ui" userId="S::urn:spo:anon#656fbad7b128c2682923c6ea3df9139743427d24b26ba9e048496ff294ab66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DB"/>
    <a:srgbClr val="01B1DC"/>
    <a:srgbClr val="25C7B4"/>
    <a:srgbClr val="F5F5F5"/>
    <a:srgbClr val="74A2FC"/>
    <a:srgbClr val="5D5B90"/>
    <a:srgbClr val="69027D"/>
    <a:srgbClr val="4AA7BC"/>
    <a:srgbClr val="9BB983"/>
    <a:srgbClr val="828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DC7C8-20D5-1E44-B941-BFC4DA572D87}" v="570" dt="2024-11-06T13:56:17.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p:restoredTop sz="69988"/>
  </p:normalViewPr>
  <p:slideViewPr>
    <p:cSldViewPr snapToGrid="0">
      <p:cViewPr varScale="1">
        <p:scale>
          <a:sx n="132" d="100"/>
          <a:sy n="132" d="100"/>
        </p:scale>
        <p:origin x="1016" y="168"/>
      </p:cViewPr>
      <p:guideLst>
        <p:guide orient="horz" pos="2644"/>
        <p:guide pos="2880"/>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p:scale>
          <a:sx n="1" d="2"/>
          <a:sy n="1" d="2"/>
        </p:scale>
        <p:origin x="0" y="0"/>
      </p:cViewPr>
      <p:guideLst>
        <p:guide orient="horz" pos="3127"/>
        <p:guide pos="2138"/>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Seebach" userId="ad0f5b51-8aef-46f1-95aa-a2456ecb5412" providerId="ADAL" clId="{437A05E3-E92A-9A44-8A45-7D7E0F956998}"/>
    <pc:docChg chg="undo custSel addSld delSld modSld sldOrd modMainMaster">
      <pc:chgData name="Claudio Seebach" userId="ad0f5b51-8aef-46f1-95aa-a2456ecb5412" providerId="ADAL" clId="{437A05E3-E92A-9A44-8A45-7D7E0F956998}" dt="2024-10-28T03:10:29.381" v="1148" actId="20578"/>
      <pc:docMkLst>
        <pc:docMk/>
      </pc:docMkLst>
      <pc:sldChg chg="addSp modSp del">
        <pc:chgData name="Claudio Seebach" userId="ad0f5b51-8aef-46f1-95aa-a2456ecb5412" providerId="ADAL" clId="{437A05E3-E92A-9A44-8A45-7D7E0F956998}" dt="2024-10-28T01:31:56.108" v="497" actId="2696"/>
        <pc:sldMkLst>
          <pc:docMk/>
          <pc:sldMk cId="0" sldId="257"/>
        </pc:sldMkLst>
        <pc:spChg chg="add mod">
          <ac:chgData name="Claudio Seebach" userId="ad0f5b51-8aef-46f1-95aa-a2456ecb5412" providerId="ADAL" clId="{437A05E3-E92A-9A44-8A45-7D7E0F956998}" dt="2024-10-27T16:03:47.174" v="339"/>
          <ac:spMkLst>
            <pc:docMk/>
            <pc:sldMk cId="0" sldId="257"/>
            <ac:spMk id="2" creationId="{3B171899-D375-6390-D3FA-7B233CF70A46}"/>
          </ac:spMkLst>
        </pc:spChg>
        <pc:spChg chg="add mod">
          <ac:chgData name="Claudio Seebach" userId="ad0f5b51-8aef-46f1-95aa-a2456ecb5412" providerId="ADAL" clId="{437A05E3-E92A-9A44-8A45-7D7E0F956998}" dt="2024-10-27T16:03:47.174" v="339"/>
          <ac:spMkLst>
            <pc:docMk/>
            <pc:sldMk cId="0" sldId="257"/>
            <ac:spMk id="4" creationId="{F40FB3FB-EAD1-415F-5AF3-58A99CEBE4A1}"/>
          </ac:spMkLst>
        </pc:spChg>
        <pc:spChg chg="add mod">
          <ac:chgData name="Claudio Seebach" userId="ad0f5b51-8aef-46f1-95aa-a2456ecb5412" providerId="ADAL" clId="{437A05E3-E92A-9A44-8A45-7D7E0F956998}" dt="2024-10-27T16:03:47.174" v="339"/>
          <ac:spMkLst>
            <pc:docMk/>
            <pc:sldMk cId="0" sldId="257"/>
            <ac:spMk id="5" creationId="{48F8D724-4182-EBA8-0089-5BE0546B882C}"/>
          </ac:spMkLst>
        </pc:spChg>
      </pc:sldChg>
      <pc:sldChg chg="addSp modSp mod">
        <pc:chgData name="Claudio Seebach" userId="ad0f5b51-8aef-46f1-95aa-a2456ecb5412" providerId="ADAL" clId="{437A05E3-E92A-9A44-8A45-7D7E0F956998}" dt="2024-10-28T02:55:17.345" v="925" actId="6549"/>
        <pc:sldMkLst>
          <pc:docMk/>
          <pc:sldMk cId="0" sldId="259"/>
        </pc:sldMkLst>
        <pc:spChg chg="add mod">
          <ac:chgData name="Claudio Seebach" userId="ad0f5b51-8aef-46f1-95aa-a2456ecb5412" providerId="ADAL" clId="{437A05E3-E92A-9A44-8A45-7D7E0F956998}" dt="2024-10-27T16:03:47.174" v="339"/>
          <ac:spMkLst>
            <pc:docMk/>
            <pc:sldMk cId="0" sldId="259"/>
            <ac:spMk id="3" creationId="{0774B15D-91AC-3D56-2750-28897A25A66C}"/>
          </ac:spMkLst>
        </pc:spChg>
        <pc:spChg chg="add mod">
          <ac:chgData name="Claudio Seebach" userId="ad0f5b51-8aef-46f1-95aa-a2456ecb5412" providerId="ADAL" clId="{437A05E3-E92A-9A44-8A45-7D7E0F956998}" dt="2024-10-27T16:03:47.174" v="339"/>
          <ac:spMkLst>
            <pc:docMk/>
            <pc:sldMk cId="0" sldId="259"/>
            <ac:spMk id="4" creationId="{6F0EF433-4DEA-4CF0-F5AD-3CD2BBE88DA0}"/>
          </ac:spMkLst>
        </pc:spChg>
        <pc:spChg chg="mod">
          <ac:chgData name="Claudio Seebach" userId="ad0f5b51-8aef-46f1-95aa-a2456ecb5412" providerId="ADAL" clId="{437A05E3-E92A-9A44-8A45-7D7E0F956998}" dt="2024-10-28T02:55:17.345" v="925" actId="6549"/>
          <ac:spMkLst>
            <pc:docMk/>
            <pc:sldMk cId="0" sldId="259"/>
            <ac:spMk id="350" creationId="{00000000-0000-0000-0000-000000000000}"/>
          </ac:spMkLst>
        </pc:spChg>
      </pc:sldChg>
      <pc:sldChg chg="addSp delSp modSp mod chgLayout">
        <pc:chgData name="Claudio Seebach" userId="ad0f5b51-8aef-46f1-95aa-a2456ecb5412" providerId="ADAL" clId="{437A05E3-E92A-9A44-8A45-7D7E0F956998}" dt="2024-10-28T03:09:57.170" v="1145" actId="1076"/>
        <pc:sldMkLst>
          <pc:docMk/>
          <pc:sldMk cId="0" sldId="260"/>
        </pc:sldMkLst>
        <pc:spChg chg="add mod ord">
          <ac:chgData name="Claudio Seebach" userId="ad0f5b51-8aef-46f1-95aa-a2456ecb5412" providerId="ADAL" clId="{437A05E3-E92A-9A44-8A45-7D7E0F956998}" dt="2024-10-28T03:09:00.418" v="1119" actId="700"/>
          <ac:spMkLst>
            <pc:docMk/>
            <pc:sldMk cId="0" sldId="260"/>
            <ac:spMk id="3" creationId="{63B450DE-9738-1170-918B-56D56CF30019}"/>
          </ac:spMkLst>
        </pc:spChg>
        <pc:spChg chg="add mod ord">
          <ac:chgData name="Claudio Seebach" userId="ad0f5b51-8aef-46f1-95aa-a2456ecb5412" providerId="ADAL" clId="{437A05E3-E92A-9A44-8A45-7D7E0F956998}" dt="2024-10-28T03:09:00.418" v="1119" actId="700"/>
          <ac:spMkLst>
            <pc:docMk/>
            <pc:sldMk cId="0" sldId="260"/>
            <ac:spMk id="4" creationId="{2265788A-2EA4-E51F-91C3-1E7F5251BF83}"/>
          </ac:spMkLst>
        </pc:spChg>
        <pc:spChg chg="add del mod">
          <ac:chgData name="Claudio Seebach" userId="ad0f5b51-8aef-46f1-95aa-a2456ecb5412" providerId="ADAL" clId="{437A05E3-E92A-9A44-8A45-7D7E0F956998}" dt="2024-10-28T03:08:47.436" v="1112" actId="6264"/>
          <ac:spMkLst>
            <pc:docMk/>
            <pc:sldMk cId="0" sldId="260"/>
            <ac:spMk id="5" creationId="{4E9F1C75-6D92-211B-3DDF-841D257AB2AC}"/>
          </ac:spMkLst>
        </pc:spChg>
        <pc:spChg chg="add del mod">
          <ac:chgData name="Claudio Seebach" userId="ad0f5b51-8aef-46f1-95aa-a2456ecb5412" providerId="ADAL" clId="{437A05E3-E92A-9A44-8A45-7D7E0F956998}" dt="2024-10-28T03:08:47.436" v="1112" actId="6264"/>
          <ac:spMkLst>
            <pc:docMk/>
            <pc:sldMk cId="0" sldId="260"/>
            <ac:spMk id="6" creationId="{C9821711-06C3-0882-AE8F-0175247E3E05}"/>
          </ac:spMkLst>
        </pc:spChg>
        <pc:spChg chg="add del mod">
          <ac:chgData name="Claudio Seebach" userId="ad0f5b51-8aef-46f1-95aa-a2456ecb5412" providerId="ADAL" clId="{437A05E3-E92A-9A44-8A45-7D7E0F956998}" dt="2024-10-28T03:08:47.436" v="1112" actId="6264"/>
          <ac:spMkLst>
            <pc:docMk/>
            <pc:sldMk cId="0" sldId="260"/>
            <ac:spMk id="7" creationId="{AD950D6C-8725-E01D-BBE0-1F0A3CE752E8}"/>
          </ac:spMkLst>
        </pc:spChg>
        <pc:spChg chg="add del mod">
          <ac:chgData name="Claudio Seebach" userId="ad0f5b51-8aef-46f1-95aa-a2456ecb5412" providerId="ADAL" clId="{437A05E3-E92A-9A44-8A45-7D7E0F956998}" dt="2024-10-28T03:08:47.436" v="1112" actId="6264"/>
          <ac:spMkLst>
            <pc:docMk/>
            <pc:sldMk cId="0" sldId="260"/>
            <ac:spMk id="8" creationId="{9A95292F-695E-4AC5-5E6C-F4DE0905436E}"/>
          </ac:spMkLst>
        </pc:spChg>
        <pc:spChg chg="add del mod">
          <ac:chgData name="Claudio Seebach" userId="ad0f5b51-8aef-46f1-95aa-a2456ecb5412" providerId="ADAL" clId="{437A05E3-E92A-9A44-8A45-7D7E0F956998}" dt="2024-10-28T03:08:50.822" v="1115" actId="478"/>
          <ac:spMkLst>
            <pc:docMk/>
            <pc:sldMk cId="0" sldId="260"/>
            <ac:spMk id="10" creationId="{4289DC61-58D5-733E-BB21-D734CD409517}"/>
          </ac:spMkLst>
        </pc:spChg>
        <pc:spChg chg="add mod ord">
          <ac:chgData name="Claudio Seebach" userId="ad0f5b51-8aef-46f1-95aa-a2456ecb5412" providerId="ADAL" clId="{437A05E3-E92A-9A44-8A45-7D7E0F956998}" dt="2024-10-28T03:09:02.515" v="1121" actId="27636"/>
          <ac:spMkLst>
            <pc:docMk/>
            <pc:sldMk cId="0" sldId="260"/>
            <ac:spMk id="11" creationId="{BB22801E-5B37-2A17-0363-B5FD74BDE70F}"/>
          </ac:spMkLst>
        </pc:spChg>
        <pc:spChg chg="add del mod ord">
          <ac:chgData name="Claudio Seebach" userId="ad0f5b51-8aef-46f1-95aa-a2456ecb5412" providerId="ADAL" clId="{437A05E3-E92A-9A44-8A45-7D7E0F956998}" dt="2024-10-28T03:08:55.175" v="1118" actId="478"/>
          <ac:spMkLst>
            <pc:docMk/>
            <pc:sldMk cId="0" sldId="260"/>
            <ac:spMk id="361" creationId="{00000000-0000-0000-0000-000000000000}"/>
          </ac:spMkLst>
        </pc:spChg>
        <pc:spChg chg="mod ord">
          <ac:chgData name="Claudio Seebach" userId="ad0f5b51-8aef-46f1-95aa-a2456ecb5412" providerId="ADAL" clId="{437A05E3-E92A-9A44-8A45-7D7E0F956998}" dt="2024-10-28T03:09:00.418" v="1119" actId="700"/>
          <ac:spMkLst>
            <pc:docMk/>
            <pc:sldMk cId="0" sldId="260"/>
            <ac:spMk id="362" creationId="{00000000-0000-0000-0000-000000000000}"/>
          </ac:spMkLst>
        </pc:spChg>
        <pc:spChg chg="mod">
          <ac:chgData name="Claudio Seebach" userId="ad0f5b51-8aef-46f1-95aa-a2456ecb5412" providerId="ADAL" clId="{437A05E3-E92A-9A44-8A45-7D7E0F956998}" dt="2024-10-28T03:09:26.463" v="1132" actId="1076"/>
          <ac:spMkLst>
            <pc:docMk/>
            <pc:sldMk cId="0" sldId="260"/>
            <ac:spMk id="363" creationId="{00000000-0000-0000-0000-000000000000}"/>
          </ac:spMkLst>
        </pc:spChg>
        <pc:spChg chg="mod">
          <ac:chgData name="Claudio Seebach" userId="ad0f5b51-8aef-46f1-95aa-a2456ecb5412" providerId="ADAL" clId="{437A05E3-E92A-9A44-8A45-7D7E0F956998}" dt="2024-10-28T03:09:57.170" v="1145" actId="1076"/>
          <ac:spMkLst>
            <pc:docMk/>
            <pc:sldMk cId="0" sldId="260"/>
            <ac:spMk id="366" creationId="{00000000-0000-0000-0000-000000000000}"/>
          </ac:spMkLst>
        </pc:spChg>
        <pc:spChg chg="mod">
          <ac:chgData name="Claudio Seebach" userId="ad0f5b51-8aef-46f1-95aa-a2456ecb5412" providerId="ADAL" clId="{437A05E3-E92A-9A44-8A45-7D7E0F956998}" dt="2024-10-28T03:09:50.569" v="1144" actId="14100"/>
          <ac:spMkLst>
            <pc:docMk/>
            <pc:sldMk cId="0" sldId="260"/>
            <ac:spMk id="367" creationId="{00000000-0000-0000-0000-000000000000}"/>
          </ac:spMkLst>
        </pc:spChg>
        <pc:picChg chg="mod">
          <ac:chgData name="Claudio Seebach" userId="ad0f5b51-8aef-46f1-95aa-a2456ecb5412" providerId="ADAL" clId="{437A05E3-E92A-9A44-8A45-7D7E0F956998}" dt="2024-10-28T03:09:32.364" v="1135" actId="14100"/>
          <ac:picMkLst>
            <pc:docMk/>
            <pc:sldMk cId="0" sldId="260"/>
            <ac:picMk id="368" creationId="{00000000-0000-0000-0000-000000000000}"/>
          </ac:picMkLst>
        </pc:picChg>
      </pc:sldChg>
      <pc:sldChg chg="addSp modSp">
        <pc:chgData name="Claudio Seebach" userId="ad0f5b51-8aef-46f1-95aa-a2456ecb5412" providerId="ADAL" clId="{437A05E3-E92A-9A44-8A45-7D7E0F956998}" dt="2024-10-27T16:03:47.174" v="339"/>
        <pc:sldMkLst>
          <pc:docMk/>
          <pc:sldMk cId="0" sldId="262"/>
        </pc:sldMkLst>
        <pc:spChg chg="add mod">
          <ac:chgData name="Claudio Seebach" userId="ad0f5b51-8aef-46f1-95aa-a2456ecb5412" providerId="ADAL" clId="{437A05E3-E92A-9A44-8A45-7D7E0F956998}" dt="2024-10-27T16:03:47.174" v="339"/>
          <ac:spMkLst>
            <pc:docMk/>
            <pc:sldMk cId="0" sldId="262"/>
            <ac:spMk id="3" creationId="{ECB62563-B0CB-A763-07B7-BA3582CBA983}"/>
          </ac:spMkLst>
        </pc:spChg>
        <pc:spChg chg="add mod">
          <ac:chgData name="Claudio Seebach" userId="ad0f5b51-8aef-46f1-95aa-a2456ecb5412" providerId="ADAL" clId="{437A05E3-E92A-9A44-8A45-7D7E0F956998}" dt="2024-10-27T16:03:47.174" v="339"/>
          <ac:spMkLst>
            <pc:docMk/>
            <pc:sldMk cId="0" sldId="262"/>
            <ac:spMk id="4" creationId="{BE524D40-DB43-7966-DB25-156295A8897F}"/>
          </ac:spMkLst>
        </pc:spChg>
      </pc:sldChg>
      <pc:sldChg chg="addSp modSp del">
        <pc:chgData name="Claudio Seebach" userId="ad0f5b51-8aef-46f1-95aa-a2456ecb5412" providerId="ADAL" clId="{437A05E3-E92A-9A44-8A45-7D7E0F956998}" dt="2024-10-28T01:32:02.708" v="498" actId="2696"/>
        <pc:sldMkLst>
          <pc:docMk/>
          <pc:sldMk cId="0" sldId="265"/>
        </pc:sldMkLst>
        <pc:spChg chg="add mod">
          <ac:chgData name="Claudio Seebach" userId="ad0f5b51-8aef-46f1-95aa-a2456ecb5412" providerId="ADAL" clId="{437A05E3-E92A-9A44-8A45-7D7E0F956998}" dt="2024-10-27T16:03:47.174" v="339"/>
          <ac:spMkLst>
            <pc:docMk/>
            <pc:sldMk cId="0" sldId="265"/>
            <ac:spMk id="3" creationId="{65310682-C4B3-01BC-DFFE-184769F009C3}"/>
          </ac:spMkLst>
        </pc:spChg>
        <pc:spChg chg="add mod">
          <ac:chgData name="Claudio Seebach" userId="ad0f5b51-8aef-46f1-95aa-a2456ecb5412" providerId="ADAL" clId="{437A05E3-E92A-9A44-8A45-7D7E0F956998}" dt="2024-10-27T16:03:47.174" v="339"/>
          <ac:spMkLst>
            <pc:docMk/>
            <pc:sldMk cId="0" sldId="265"/>
            <ac:spMk id="4" creationId="{500E38E9-ADFE-5327-28BE-3505B023808A}"/>
          </ac:spMkLst>
        </pc:spChg>
        <pc:spChg chg="add mod">
          <ac:chgData name="Claudio Seebach" userId="ad0f5b51-8aef-46f1-95aa-a2456ecb5412" providerId="ADAL" clId="{437A05E3-E92A-9A44-8A45-7D7E0F956998}" dt="2024-10-27T16:03:47.174" v="339"/>
          <ac:spMkLst>
            <pc:docMk/>
            <pc:sldMk cId="0" sldId="265"/>
            <ac:spMk id="5" creationId="{EB53FD70-5A89-8D1F-5B28-281FD1E956FC}"/>
          </ac:spMkLst>
        </pc:spChg>
      </pc:sldChg>
      <pc:sldChg chg="addSp modSp">
        <pc:chgData name="Claudio Seebach" userId="ad0f5b51-8aef-46f1-95aa-a2456ecb5412" providerId="ADAL" clId="{437A05E3-E92A-9A44-8A45-7D7E0F956998}" dt="2024-10-27T16:03:47.174" v="339"/>
        <pc:sldMkLst>
          <pc:docMk/>
          <pc:sldMk cId="0" sldId="266"/>
        </pc:sldMkLst>
        <pc:spChg chg="add mod">
          <ac:chgData name="Claudio Seebach" userId="ad0f5b51-8aef-46f1-95aa-a2456ecb5412" providerId="ADAL" clId="{437A05E3-E92A-9A44-8A45-7D7E0F956998}" dt="2024-10-27T16:03:47.174" v="339"/>
          <ac:spMkLst>
            <pc:docMk/>
            <pc:sldMk cId="0" sldId="266"/>
            <ac:spMk id="2" creationId="{6D4788BC-B8FC-682C-5F3B-914C65175F5E}"/>
          </ac:spMkLst>
        </pc:spChg>
        <pc:spChg chg="add mod">
          <ac:chgData name="Claudio Seebach" userId="ad0f5b51-8aef-46f1-95aa-a2456ecb5412" providerId="ADAL" clId="{437A05E3-E92A-9A44-8A45-7D7E0F956998}" dt="2024-10-27T16:03:47.174" v="339"/>
          <ac:spMkLst>
            <pc:docMk/>
            <pc:sldMk cId="0" sldId="266"/>
            <ac:spMk id="3" creationId="{D1211270-7067-7AC1-B800-652719EE696F}"/>
          </ac:spMkLst>
        </pc:spChg>
        <pc:spChg chg="add mod">
          <ac:chgData name="Claudio Seebach" userId="ad0f5b51-8aef-46f1-95aa-a2456ecb5412" providerId="ADAL" clId="{437A05E3-E92A-9A44-8A45-7D7E0F956998}" dt="2024-10-27T16:03:47.174" v="339"/>
          <ac:spMkLst>
            <pc:docMk/>
            <pc:sldMk cId="0" sldId="266"/>
            <ac:spMk id="4" creationId="{78150AD2-3EAD-DC0D-EB9F-6137994E0997}"/>
          </ac:spMkLst>
        </pc:spChg>
      </pc:sldChg>
      <pc:sldChg chg="addSp modSp mod">
        <pc:chgData name="Claudio Seebach" userId="ad0f5b51-8aef-46f1-95aa-a2456ecb5412" providerId="ADAL" clId="{437A05E3-E92A-9A44-8A45-7D7E0F956998}" dt="2024-10-28T02:51:58.814" v="895" actId="1076"/>
        <pc:sldMkLst>
          <pc:docMk/>
          <pc:sldMk cId="0" sldId="267"/>
        </pc:sldMkLst>
        <pc:spChg chg="add mod">
          <ac:chgData name="Claudio Seebach" userId="ad0f5b51-8aef-46f1-95aa-a2456ecb5412" providerId="ADAL" clId="{437A05E3-E92A-9A44-8A45-7D7E0F956998}" dt="2024-10-27T16:03:47.174" v="339"/>
          <ac:spMkLst>
            <pc:docMk/>
            <pc:sldMk cId="0" sldId="267"/>
            <ac:spMk id="3" creationId="{585428A1-E9C7-5B74-70DC-18A4B3771448}"/>
          </ac:spMkLst>
        </pc:spChg>
        <pc:spChg chg="add mod">
          <ac:chgData name="Claudio Seebach" userId="ad0f5b51-8aef-46f1-95aa-a2456ecb5412" providerId="ADAL" clId="{437A05E3-E92A-9A44-8A45-7D7E0F956998}" dt="2024-10-27T16:03:47.174" v="339"/>
          <ac:spMkLst>
            <pc:docMk/>
            <pc:sldMk cId="0" sldId="267"/>
            <ac:spMk id="4" creationId="{AAB8BAAA-75A7-6397-7953-A20537649447}"/>
          </ac:spMkLst>
        </pc:spChg>
        <pc:spChg chg="mod">
          <ac:chgData name="Claudio Seebach" userId="ad0f5b51-8aef-46f1-95aa-a2456ecb5412" providerId="ADAL" clId="{437A05E3-E92A-9A44-8A45-7D7E0F956998}" dt="2024-10-27T16:39:09.895" v="437" actId="6549"/>
          <ac:spMkLst>
            <pc:docMk/>
            <pc:sldMk cId="0" sldId="267"/>
            <ac:spMk id="468" creationId="{00000000-0000-0000-0000-000000000000}"/>
          </ac:spMkLst>
        </pc:spChg>
        <pc:picChg chg="mod">
          <ac:chgData name="Claudio Seebach" userId="ad0f5b51-8aef-46f1-95aa-a2456ecb5412" providerId="ADAL" clId="{437A05E3-E92A-9A44-8A45-7D7E0F956998}" dt="2024-10-28T02:51:58.814" v="895" actId="1076"/>
          <ac:picMkLst>
            <pc:docMk/>
            <pc:sldMk cId="0" sldId="267"/>
            <ac:picMk id="470" creationId="{00000000-0000-0000-0000-000000000000}"/>
          </ac:picMkLst>
        </pc:picChg>
      </pc:sldChg>
      <pc:sldChg chg="addSp modSp mod chgLayout">
        <pc:chgData name="Claudio Seebach" userId="ad0f5b51-8aef-46f1-95aa-a2456ecb5412" providerId="ADAL" clId="{437A05E3-E92A-9A44-8A45-7D7E0F956998}" dt="2024-10-27T16:39:30.078" v="439" actId="404"/>
        <pc:sldMkLst>
          <pc:docMk/>
          <pc:sldMk cId="0" sldId="268"/>
        </pc:sldMkLst>
        <pc:spChg chg="add mod ord">
          <ac:chgData name="Claudio Seebach" userId="ad0f5b51-8aef-46f1-95aa-a2456ecb5412" providerId="ADAL" clId="{437A05E3-E92A-9A44-8A45-7D7E0F956998}" dt="2024-10-27T16:39:26.049" v="438" actId="700"/>
          <ac:spMkLst>
            <pc:docMk/>
            <pc:sldMk cId="0" sldId="268"/>
            <ac:spMk id="3" creationId="{BFED27EE-3584-3AD5-8D11-6729C3A3F134}"/>
          </ac:spMkLst>
        </pc:spChg>
        <pc:spChg chg="add mod ord">
          <ac:chgData name="Claudio Seebach" userId="ad0f5b51-8aef-46f1-95aa-a2456ecb5412" providerId="ADAL" clId="{437A05E3-E92A-9A44-8A45-7D7E0F956998}" dt="2024-10-27T16:39:26.049" v="438" actId="700"/>
          <ac:spMkLst>
            <pc:docMk/>
            <pc:sldMk cId="0" sldId="268"/>
            <ac:spMk id="4" creationId="{FAA3D271-F048-026D-7B8E-4D1A500F2146}"/>
          </ac:spMkLst>
        </pc:spChg>
        <pc:spChg chg="mod ord">
          <ac:chgData name="Claudio Seebach" userId="ad0f5b51-8aef-46f1-95aa-a2456ecb5412" providerId="ADAL" clId="{437A05E3-E92A-9A44-8A45-7D7E0F956998}" dt="2024-10-27T16:39:30.078" v="439" actId="404"/>
          <ac:spMkLst>
            <pc:docMk/>
            <pc:sldMk cId="0" sldId="268"/>
            <ac:spMk id="476" creationId="{00000000-0000-0000-0000-000000000000}"/>
          </ac:spMkLst>
        </pc:spChg>
        <pc:spChg chg="mod ord">
          <ac:chgData name="Claudio Seebach" userId="ad0f5b51-8aef-46f1-95aa-a2456ecb5412" providerId="ADAL" clId="{437A05E3-E92A-9A44-8A45-7D7E0F956998}" dt="2024-10-27T16:39:26.049" v="438" actId="700"/>
          <ac:spMkLst>
            <pc:docMk/>
            <pc:sldMk cId="0" sldId="268"/>
            <ac:spMk id="477" creationId="{00000000-0000-0000-0000-000000000000}"/>
          </ac:spMkLst>
        </pc:spChg>
      </pc:sldChg>
      <pc:sldChg chg="addSp modSp del">
        <pc:chgData name="Claudio Seebach" userId="ad0f5b51-8aef-46f1-95aa-a2456ecb5412" providerId="ADAL" clId="{437A05E3-E92A-9A44-8A45-7D7E0F956998}" dt="2024-10-28T01:32:52.100" v="503" actId="2696"/>
        <pc:sldMkLst>
          <pc:docMk/>
          <pc:sldMk cId="0" sldId="269"/>
        </pc:sldMkLst>
        <pc:spChg chg="add mod">
          <ac:chgData name="Claudio Seebach" userId="ad0f5b51-8aef-46f1-95aa-a2456ecb5412" providerId="ADAL" clId="{437A05E3-E92A-9A44-8A45-7D7E0F956998}" dt="2024-10-27T16:03:47.174" v="339"/>
          <ac:spMkLst>
            <pc:docMk/>
            <pc:sldMk cId="0" sldId="269"/>
            <ac:spMk id="3" creationId="{424B71C4-EB15-0E5A-A239-6C73A95D4C74}"/>
          </ac:spMkLst>
        </pc:spChg>
        <pc:spChg chg="add mod">
          <ac:chgData name="Claudio Seebach" userId="ad0f5b51-8aef-46f1-95aa-a2456ecb5412" providerId="ADAL" clId="{437A05E3-E92A-9A44-8A45-7D7E0F956998}" dt="2024-10-27T16:03:47.174" v="339"/>
          <ac:spMkLst>
            <pc:docMk/>
            <pc:sldMk cId="0" sldId="269"/>
            <ac:spMk id="4" creationId="{585198B7-0E9F-2886-F8A3-8FC05044B802}"/>
          </ac:spMkLst>
        </pc:spChg>
      </pc:sldChg>
      <pc:sldChg chg="addSp modSp ord">
        <pc:chgData name="Claudio Seebach" userId="ad0f5b51-8aef-46f1-95aa-a2456ecb5412" providerId="ADAL" clId="{437A05E3-E92A-9A44-8A45-7D7E0F956998}" dt="2024-10-28T03:10:26.847" v="1147" actId="20578"/>
        <pc:sldMkLst>
          <pc:docMk/>
          <pc:sldMk cId="0" sldId="270"/>
        </pc:sldMkLst>
        <pc:spChg chg="add mod">
          <ac:chgData name="Claudio Seebach" userId="ad0f5b51-8aef-46f1-95aa-a2456ecb5412" providerId="ADAL" clId="{437A05E3-E92A-9A44-8A45-7D7E0F956998}" dt="2024-10-27T16:03:47.174" v="339"/>
          <ac:spMkLst>
            <pc:docMk/>
            <pc:sldMk cId="0" sldId="270"/>
            <ac:spMk id="2" creationId="{8D407651-5908-48B6-A776-4CA2A92F2D3E}"/>
          </ac:spMkLst>
        </pc:spChg>
        <pc:spChg chg="add mod">
          <ac:chgData name="Claudio Seebach" userId="ad0f5b51-8aef-46f1-95aa-a2456ecb5412" providerId="ADAL" clId="{437A05E3-E92A-9A44-8A45-7D7E0F956998}" dt="2024-10-27T16:03:47.174" v="339"/>
          <ac:spMkLst>
            <pc:docMk/>
            <pc:sldMk cId="0" sldId="270"/>
            <ac:spMk id="3" creationId="{0A21E205-7F91-21C0-422D-57DADE9652C8}"/>
          </ac:spMkLst>
        </pc:spChg>
      </pc:sldChg>
      <pc:sldChg chg="addSp modSp del mod">
        <pc:chgData name="Claudio Seebach" userId="ad0f5b51-8aef-46f1-95aa-a2456ecb5412" providerId="ADAL" clId="{437A05E3-E92A-9A44-8A45-7D7E0F956998}" dt="2024-10-28T02:52:26.098" v="897" actId="2696"/>
        <pc:sldMkLst>
          <pc:docMk/>
          <pc:sldMk cId="0" sldId="272"/>
        </pc:sldMkLst>
        <pc:spChg chg="add mod">
          <ac:chgData name="Claudio Seebach" userId="ad0f5b51-8aef-46f1-95aa-a2456ecb5412" providerId="ADAL" clId="{437A05E3-E92A-9A44-8A45-7D7E0F956998}" dt="2024-10-27T16:03:47.174" v="339"/>
          <ac:spMkLst>
            <pc:docMk/>
            <pc:sldMk cId="0" sldId="272"/>
            <ac:spMk id="3" creationId="{7C7FA4B4-A1CA-433E-3BE3-DC00FB232DA2}"/>
          </ac:spMkLst>
        </pc:spChg>
        <pc:spChg chg="add mod">
          <ac:chgData name="Claudio Seebach" userId="ad0f5b51-8aef-46f1-95aa-a2456ecb5412" providerId="ADAL" clId="{437A05E3-E92A-9A44-8A45-7D7E0F956998}" dt="2024-10-27T16:03:47.174" v="339"/>
          <ac:spMkLst>
            <pc:docMk/>
            <pc:sldMk cId="0" sldId="272"/>
            <ac:spMk id="4" creationId="{E3768A6C-B8C6-7EBF-A099-F372C6D9A788}"/>
          </ac:spMkLst>
        </pc:spChg>
        <pc:spChg chg="mod">
          <ac:chgData name="Claudio Seebach" userId="ad0f5b51-8aef-46f1-95aa-a2456ecb5412" providerId="ADAL" clId="{437A05E3-E92A-9A44-8A45-7D7E0F956998}" dt="2024-10-28T02:52:22.777" v="896" actId="14100"/>
          <ac:spMkLst>
            <pc:docMk/>
            <pc:sldMk cId="0" sldId="272"/>
            <ac:spMk id="565" creationId="{00000000-0000-0000-0000-000000000000}"/>
          </ac:spMkLst>
        </pc:spChg>
      </pc:sldChg>
      <pc:sldChg chg="addSp delSp modSp mod chgLayout">
        <pc:chgData name="Claudio Seebach" userId="ad0f5b51-8aef-46f1-95aa-a2456ecb5412" providerId="ADAL" clId="{437A05E3-E92A-9A44-8A45-7D7E0F956998}" dt="2024-10-28T02:15:33.335" v="575" actId="1035"/>
        <pc:sldMkLst>
          <pc:docMk/>
          <pc:sldMk cId="0" sldId="273"/>
        </pc:sldMkLst>
        <pc:spChg chg="del">
          <ac:chgData name="Claudio Seebach" userId="ad0f5b51-8aef-46f1-95aa-a2456ecb5412" providerId="ADAL" clId="{437A05E3-E92A-9A44-8A45-7D7E0F956998}" dt="2024-10-28T02:11:08.788" v="518" actId="478"/>
          <ac:spMkLst>
            <pc:docMk/>
            <pc:sldMk cId="0" sldId="273"/>
            <ac:spMk id="2" creationId="{881C9F42-88C3-9971-DA4A-AB1BC3B63DF7}"/>
          </ac:spMkLst>
        </pc:spChg>
        <pc:spChg chg="add mod ord">
          <ac:chgData name="Claudio Seebach" userId="ad0f5b51-8aef-46f1-95aa-a2456ecb5412" providerId="ADAL" clId="{437A05E3-E92A-9A44-8A45-7D7E0F956998}" dt="2024-10-27T16:12:46.804" v="351" actId="6264"/>
          <ac:spMkLst>
            <pc:docMk/>
            <pc:sldMk cId="0" sldId="273"/>
            <ac:spMk id="3" creationId="{BFC2E82D-656F-870C-8CD7-37310B898EA8}"/>
          </ac:spMkLst>
        </pc:spChg>
        <pc:spChg chg="del">
          <ac:chgData name="Claudio Seebach" userId="ad0f5b51-8aef-46f1-95aa-a2456ecb5412" providerId="ADAL" clId="{437A05E3-E92A-9A44-8A45-7D7E0F956998}" dt="2024-10-27T16:22:58.207" v="414" actId="478"/>
          <ac:spMkLst>
            <pc:docMk/>
            <pc:sldMk cId="0" sldId="273"/>
            <ac:spMk id="4" creationId="{4399E9E6-75AE-007C-36AD-A1F0D9505988}"/>
          </ac:spMkLst>
        </pc:spChg>
        <pc:spChg chg="add mod ord">
          <ac:chgData name="Claudio Seebach" userId="ad0f5b51-8aef-46f1-95aa-a2456ecb5412" providerId="ADAL" clId="{437A05E3-E92A-9A44-8A45-7D7E0F956998}" dt="2024-10-27T16:12:46.804" v="351" actId="6264"/>
          <ac:spMkLst>
            <pc:docMk/>
            <pc:sldMk cId="0" sldId="273"/>
            <ac:spMk id="5" creationId="{DA54C2A6-EA72-5834-CB29-E94B914B10EB}"/>
          </ac:spMkLst>
        </pc:spChg>
        <pc:spChg chg="add mod ord">
          <ac:chgData name="Claudio Seebach" userId="ad0f5b51-8aef-46f1-95aa-a2456ecb5412" providerId="ADAL" clId="{437A05E3-E92A-9A44-8A45-7D7E0F956998}" dt="2024-10-27T16:12:46.804" v="351" actId="6264"/>
          <ac:spMkLst>
            <pc:docMk/>
            <pc:sldMk cId="0" sldId="273"/>
            <ac:spMk id="6" creationId="{CEE9E2E3-4354-DE58-9CE8-6B252A74FE44}"/>
          </ac:spMkLst>
        </pc:spChg>
        <pc:spChg chg="add del">
          <ac:chgData name="Claudio Seebach" userId="ad0f5b51-8aef-46f1-95aa-a2456ecb5412" providerId="ADAL" clId="{437A05E3-E92A-9A44-8A45-7D7E0F956998}" dt="2024-10-28T02:13:11.181" v="523" actId="478"/>
          <ac:spMkLst>
            <pc:docMk/>
            <pc:sldMk cId="0" sldId="273"/>
            <ac:spMk id="7" creationId="{118494CD-A0ED-E145-2632-0C9DC6BC6155}"/>
          </ac:spMkLst>
        </pc:spChg>
        <pc:spChg chg="add del mod">
          <ac:chgData name="Claudio Seebach" userId="ad0f5b51-8aef-46f1-95aa-a2456ecb5412" providerId="ADAL" clId="{437A05E3-E92A-9A44-8A45-7D7E0F956998}" dt="2024-10-27T16:12:46.804" v="351" actId="6264"/>
          <ac:spMkLst>
            <pc:docMk/>
            <pc:sldMk cId="0" sldId="273"/>
            <ac:spMk id="7" creationId="{DBE77063-A259-E8F6-6912-535CA30BC7C4}"/>
          </ac:spMkLst>
        </pc:spChg>
        <pc:spChg chg="add del mod">
          <ac:chgData name="Claudio Seebach" userId="ad0f5b51-8aef-46f1-95aa-a2456ecb5412" providerId="ADAL" clId="{437A05E3-E92A-9A44-8A45-7D7E0F956998}" dt="2024-10-27T16:12:46.804" v="351" actId="6264"/>
          <ac:spMkLst>
            <pc:docMk/>
            <pc:sldMk cId="0" sldId="273"/>
            <ac:spMk id="8" creationId="{9BA56249-1F5D-57C6-0576-4DE665C11E9E}"/>
          </ac:spMkLst>
        </pc:spChg>
        <pc:spChg chg="add del mod">
          <ac:chgData name="Claudio Seebach" userId="ad0f5b51-8aef-46f1-95aa-a2456ecb5412" providerId="ADAL" clId="{437A05E3-E92A-9A44-8A45-7D7E0F956998}" dt="2024-10-27T16:12:46.804" v="351" actId="6264"/>
          <ac:spMkLst>
            <pc:docMk/>
            <pc:sldMk cId="0" sldId="273"/>
            <ac:spMk id="9" creationId="{C206B66F-F2FC-1808-CD9C-25D3025290D9}"/>
          </ac:spMkLst>
        </pc:spChg>
        <pc:spChg chg="add del mod">
          <ac:chgData name="Claudio Seebach" userId="ad0f5b51-8aef-46f1-95aa-a2456ecb5412" providerId="ADAL" clId="{437A05E3-E92A-9A44-8A45-7D7E0F956998}" dt="2024-10-27T16:12:46.804" v="351" actId="6264"/>
          <ac:spMkLst>
            <pc:docMk/>
            <pc:sldMk cId="0" sldId="273"/>
            <ac:spMk id="10" creationId="{76071B03-040A-5936-298D-8CA01E2C5391}"/>
          </ac:spMkLst>
        </pc:spChg>
        <pc:spChg chg="add del mod">
          <ac:chgData name="Claudio Seebach" userId="ad0f5b51-8aef-46f1-95aa-a2456ecb5412" providerId="ADAL" clId="{437A05E3-E92A-9A44-8A45-7D7E0F956998}" dt="2024-10-28T02:10:15.477" v="516" actId="478"/>
          <ac:spMkLst>
            <pc:docMk/>
            <pc:sldMk cId="0" sldId="273"/>
            <ac:spMk id="911" creationId="{00000000-0000-0000-0000-000000000000}"/>
          </ac:spMkLst>
        </pc:spChg>
        <pc:spChg chg="mod ord">
          <ac:chgData name="Claudio Seebach" userId="ad0f5b51-8aef-46f1-95aa-a2456ecb5412" providerId="ADAL" clId="{437A05E3-E92A-9A44-8A45-7D7E0F956998}" dt="2024-10-28T02:11:13.379" v="521" actId="20577"/>
          <ac:spMkLst>
            <pc:docMk/>
            <pc:sldMk cId="0" sldId="273"/>
            <ac:spMk id="912" creationId="{00000000-0000-0000-0000-000000000000}"/>
          </ac:spMkLst>
        </pc:spChg>
        <pc:spChg chg="del">
          <ac:chgData name="Claudio Seebach" userId="ad0f5b51-8aef-46f1-95aa-a2456ecb5412" providerId="ADAL" clId="{437A05E3-E92A-9A44-8A45-7D7E0F956998}" dt="2024-10-28T02:10:17.817" v="517" actId="478"/>
          <ac:spMkLst>
            <pc:docMk/>
            <pc:sldMk cId="0" sldId="273"/>
            <ac:spMk id="913" creationId="{00000000-0000-0000-0000-000000000000}"/>
          </ac:spMkLst>
        </pc:spChg>
        <pc:spChg chg="mod">
          <ac:chgData name="Claudio Seebach" userId="ad0f5b51-8aef-46f1-95aa-a2456ecb5412" providerId="ADAL" clId="{437A05E3-E92A-9A44-8A45-7D7E0F956998}" dt="2024-10-28T02:15:00.642" v="568" actId="207"/>
          <ac:spMkLst>
            <pc:docMk/>
            <pc:sldMk cId="0" sldId="273"/>
            <ac:spMk id="914" creationId="{00000000-0000-0000-0000-000000000000}"/>
          </ac:spMkLst>
        </pc:spChg>
        <pc:spChg chg="del">
          <ac:chgData name="Claudio Seebach" userId="ad0f5b51-8aef-46f1-95aa-a2456ecb5412" providerId="ADAL" clId="{437A05E3-E92A-9A44-8A45-7D7E0F956998}" dt="2024-10-28T02:11:11.114" v="519" actId="478"/>
          <ac:spMkLst>
            <pc:docMk/>
            <pc:sldMk cId="0" sldId="273"/>
            <ac:spMk id="916" creationId="{00000000-0000-0000-0000-000000000000}"/>
          </ac:spMkLst>
        </pc:spChg>
        <pc:spChg chg="del">
          <ac:chgData name="Claudio Seebach" userId="ad0f5b51-8aef-46f1-95aa-a2456ecb5412" providerId="ADAL" clId="{437A05E3-E92A-9A44-8A45-7D7E0F956998}" dt="2024-10-28T02:11:11.114" v="519" actId="478"/>
          <ac:spMkLst>
            <pc:docMk/>
            <pc:sldMk cId="0" sldId="273"/>
            <ac:spMk id="917" creationId="{00000000-0000-0000-0000-000000000000}"/>
          </ac:spMkLst>
        </pc:spChg>
        <pc:picChg chg="add mod modCrop">
          <ac:chgData name="Claudio Seebach" userId="ad0f5b51-8aef-46f1-95aa-a2456ecb5412" providerId="ADAL" clId="{437A05E3-E92A-9A44-8A45-7D7E0F956998}" dt="2024-10-28T02:15:33.335" v="575" actId="1035"/>
          <ac:picMkLst>
            <pc:docMk/>
            <pc:sldMk cId="0" sldId="273"/>
            <ac:picMk id="8" creationId="{2C3178AF-2EB0-14F8-939F-34582DBBFE34}"/>
          </ac:picMkLst>
        </pc:picChg>
        <pc:picChg chg="del mod">
          <ac:chgData name="Claudio Seebach" userId="ad0f5b51-8aef-46f1-95aa-a2456ecb5412" providerId="ADAL" clId="{437A05E3-E92A-9A44-8A45-7D7E0F956998}" dt="2024-10-28T02:10:13.513" v="515" actId="478"/>
          <ac:picMkLst>
            <pc:docMk/>
            <pc:sldMk cId="0" sldId="273"/>
            <ac:picMk id="915" creationId="{00000000-0000-0000-0000-000000000000}"/>
          </ac:picMkLst>
        </pc:picChg>
      </pc:sldChg>
      <pc:sldChg chg="addSp delSp modSp mod">
        <pc:chgData name="Claudio Seebach" userId="ad0f5b51-8aef-46f1-95aa-a2456ecb5412" providerId="ADAL" clId="{437A05E3-E92A-9A44-8A45-7D7E0F956998}" dt="2024-10-27T16:40:21.038" v="458" actId="20577"/>
        <pc:sldMkLst>
          <pc:docMk/>
          <pc:sldMk cId="0" sldId="274"/>
        </pc:sldMkLst>
        <pc:spChg chg="add mod">
          <ac:chgData name="Claudio Seebach" userId="ad0f5b51-8aef-46f1-95aa-a2456ecb5412" providerId="ADAL" clId="{437A05E3-E92A-9A44-8A45-7D7E0F956998}" dt="2024-10-27T16:03:47.174" v="339"/>
          <ac:spMkLst>
            <pc:docMk/>
            <pc:sldMk cId="0" sldId="274"/>
            <ac:spMk id="3" creationId="{74D04708-6F5D-4A5E-8604-BC001411ED0A}"/>
          </ac:spMkLst>
        </pc:spChg>
        <pc:spChg chg="add mod">
          <ac:chgData name="Claudio Seebach" userId="ad0f5b51-8aef-46f1-95aa-a2456ecb5412" providerId="ADAL" clId="{437A05E3-E92A-9A44-8A45-7D7E0F956998}" dt="2024-10-27T16:03:47.174" v="339"/>
          <ac:spMkLst>
            <pc:docMk/>
            <pc:sldMk cId="0" sldId="274"/>
            <ac:spMk id="4" creationId="{B2900E6A-94F5-C1AE-6719-6B26228C3007}"/>
          </ac:spMkLst>
        </pc:spChg>
        <pc:spChg chg="mod">
          <ac:chgData name="Claudio Seebach" userId="ad0f5b51-8aef-46f1-95aa-a2456ecb5412" providerId="ADAL" clId="{437A05E3-E92A-9A44-8A45-7D7E0F956998}" dt="2024-10-27T16:40:21.038" v="458" actId="20577"/>
          <ac:spMkLst>
            <pc:docMk/>
            <pc:sldMk cId="0" sldId="274"/>
            <ac:spMk id="606" creationId="{00000000-0000-0000-0000-000000000000}"/>
          </ac:spMkLst>
        </pc:spChg>
        <pc:picChg chg="del">
          <ac:chgData name="Claudio Seebach" userId="ad0f5b51-8aef-46f1-95aa-a2456ecb5412" providerId="ADAL" clId="{437A05E3-E92A-9A44-8A45-7D7E0F956998}" dt="2024-10-27T16:39:50.962" v="440" actId="478"/>
          <ac:picMkLst>
            <pc:docMk/>
            <pc:sldMk cId="0" sldId="274"/>
            <ac:picMk id="608" creationId="{00000000-0000-0000-0000-000000000000}"/>
          </ac:picMkLst>
        </pc:picChg>
        <pc:picChg chg="mod">
          <ac:chgData name="Claudio Seebach" userId="ad0f5b51-8aef-46f1-95aa-a2456ecb5412" providerId="ADAL" clId="{437A05E3-E92A-9A44-8A45-7D7E0F956998}" dt="2024-10-27T16:39:55.601" v="441" actId="1076"/>
          <ac:picMkLst>
            <pc:docMk/>
            <pc:sldMk cId="0" sldId="274"/>
            <ac:picMk id="609" creationId="{00000000-0000-0000-0000-000000000000}"/>
          </ac:picMkLst>
        </pc:picChg>
        <pc:picChg chg="mod">
          <ac:chgData name="Claudio Seebach" userId="ad0f5b51-8aef-46f1-95aa-a2456ecb5412" providerId="ADAL" clId="{437A05E3-E92A-9A44-8A45-7D7E0F956998}" dt="2024-10-27T16:39:55.601" v="441" actId="1076"/>
          <ac:picMkLst>
            <pc:docMk/>
            <pc:sldMk cId="0" sldId="274"/>
            <ac:picMk id="610" creationId="{00000000-0000-0000-0000-000000000000}"/>
          </ac:picMkLst>
        </pc:picChg>
        <pc:picChg chg="del">
          <ac:chgData name="Claudio Seebach" userId="ad0f5b51-8aef-46f1-95aa-a2456ecb5412" providerId="ADAL" clId="{437A05E3-E92A-9A44-8A45-7D7E0F956998}" dt="2024-10-27T16:39:50.962" v="440" actId="478"/>
          <ac:picMkLst>
            <pc:docMk/>
            <pc:sldMk cId="0" sldId="274"/>
            <ac:picMk id="611" creationId="{00000000-0000-0000-0000-000000000000}"/>
          </ac:picMkLst>
        </pc:picChg>
      </pc:sldChg>
      <pc:sldChg chg="addSp modSp ord">
        <pc:chgData name="Claudio Seebach" userId="ad0f5b51-8aef-46f1-95aa-a2456ecb5412" providerId="ADAL" clId="{437A05E3-E92A-9A44-8A45-7D7E0F956998}" dt="2024-10-28T03:10:29.381" v="1148" actId="20578"/>
        <pc:sldMkLst>
          <pc:docMk/>
          <pc:sldMk cId="0" sldId="276"/>
        </pc:sldMkLst>
        <pc:spChg chg="add mod">
          <ac:chgData name="Claudio Seebach" userId="ad0f5b51-8aef-46f1-95aa-a2456ecb5412" providerId="ADAL" clId="{437A05E3-E92A-9A44-8A45-7D7E0F956998}" dt="2024-10-27T16:03:47.174" v="339"/>
          <ac:spMkLst>
            <pc:docMk/>
            <pc:sldMk cId="0" sldId="276"/>
            <ac:spMk id="3" creationId="{9855088F-101D-6D0D-A4BB-E827F9D4870A}"/>
          </ac:spMkLst>
        </pc:spChg>
        <pc:spChg chg="add mod">
          <ac:chgData name="Claudio Seebach" userId="ad0f5b51-8aef-46f1-95aa-a2456ecb5412" providerId="ADAL" clId="{437A05E3-E92A-9A44-8A45-7D7E0F956998}" dt="2024-10-27T16:03:47.174" v="339"/>
          <ac:spMkLst>
            <pc:docMk/>
            <pc:sldMk cId="0" sldId="276"/>
            <ac:spMk id="4" creationId="{02C3B2DB-28EA-7EFF-B9E5-716652F2EACB}"/>
          </ac:spMkLst>
        </pc:spChg>
        <pc:spChg chg="add mod">
          <ac:chgData name="Claudio Seebach" userId="ad0f5b51-8aef-46f1-95aa-a2456ecb5412" providerId="ADAL" clId="{437A05E3-E92A-9A44-8A45-7D7E0F956998}" dt="2024-10-27T16:03:47.174" v="339"/>
          <ac:spMkLst>
            <pc:docMk/>
            <pc:sldMk cId="0" sldId="276"/>
            <ac:spMk id="5" creationId="{A8294852-402C-55EB-6783-DE5A5B458451}"/>
          </ac:spMkLst>
        </pc:spChg>
      </pc:sldChg>
      <pc:sldChg chg="addSp modSp">
        <pc:chgData name="Claudio Seebach" userId="ad0f5b51-8aef-46f1-95aa-a2456ecb5412" providerId="ADAL" clId="{437A05E3-E92A-9A44-8A45-7D7E0F956998}" dt="2024-10-27T16:03:47.174" v="339"/>
        <pc:sldMkLst>
          <pc:docMk/>
          <pc:sldMk cId="0" sldId="277"/>
        </pc:sldMkLst>
        <pc:spChg chg="add mod">
          <ac:chgData name="Claudio Seebach" userId="ad0f5b51-8aef-46f1-95aa-a2456ecb5412" providerId="ADAL" clId="{437A05E3-E92A-9A44-8A45-7D7E0F956998}" dt="2024-10-27T16:03:47.174" v="339"/>
          <ac:spMkLst>
            <pc:docMk/>
            <pc:sldMk cId="0" sldId="277"/>
            <ac:spMk id="2" creationId="{5E24A539-37F1-7BA5-A35A-5C620942AE84}"/>
          </ac:spMkLst>
        </pc:spChg>
        <pc:spChg chg="add mod">
          <ac:chgData name="Claudio Seebach" userId="ad0f5b51-8aef-46f1-95aa-a2456ecb5412" providerId="ADAL" clId="{437A05E3-E92A-9A44-8A45-7D7E0F956998}" dt="2024-10-27T16:03:47.174" v="339"/>
          <ac:spMkLst>
            <pc:docMk/>
            <pc:sldMk cId="0" sldId="277"/>
            <ac:spMk id="3" creationId="{BF154B88-20E0-3E7B-79CC-C930C8E3CBCA}"/>
          </ac:spMkLst>
        </pc:spChg>
        <pc:spChg chg="add mod">
          <ac:chgData name="Claudio Seebach" userId="ad0f5b51-8aef-46f1-95aa-a2456ecb5412" providerId="ADAL" clId="{437A05E3-E92A-9A44-8A45-7D7E0F956998}" dt="2024-10-27T16:03:47.174" v="339"/>
          <ac:spMkLst>
            <pc:docMk/>
            <pc:sldMk cId="0" sldId="277"/>
            <ac:spMk id="6" creationId="{54C71EC1-1104-4969-43E9-94D1895F5A5D}"/>
          </ac:spMkLst>
        </pc:spChg>
      </pc:sldChg>
      <pc:sldChg chg="addSp delSp modSp mod chgLayout">
        <pc:chgData name="Claudio Seebach" userId="ad0f5b51-8aef-46f1-95aa-a2456ecb5412" providerId="ADAL" clId="{437A05E3-E92A-9A44-8A45-7D7E0F956998}" dt="2024-10-27T16:21:36.252" v="388" actId="478"/>
        <pc:sldMkLst>
          <pc:docMk/>
          <pc:sldMk cId="0" sldId="278"/>
        </pc:sldMkLst>
        <pc:spChg chg="add del mod ord">
          <ac:chgData name="Claudio Seebach" userId="ad0f5b51-8aef-46f1-95aa-a2456ecb5412" providerId="ADAL" clId="{437A05E3-E92A-9A44-8A45-7D7E0F956998}" dt="2024-10-27T16:02:44.585" v="335" actId="700"/>
          <ac:spMkLst>
            <pc:docMk/>
            <pc:sldMk cId="0" sldId="278"/>
            <ac:spMk id="2" creationId="{870721B8-DEC9-377A-CA9B-424A3BE9246C}"/>
          </ac:spMkLst>
        </pc:spChg>
        <pc:spChg chg="del">
          <ac:chgData name="Claudio Seebach" userId="ad0f5b51-8aef-46f1-95aa-a2456ecb5412" providerId="ADAL" clId="{437A05E3-E92A-9A44-8A45-7D7E0F956998}" dt="2024-10-27T16:02:57.088" v="338" actId="478"/>
          <ac:spMkLst>
            <pc:docMk/>
            <pc:sldMk cId="0" sldId="278"/>
            <ac:spMk id="3" creationId="{881E6F84-E8A9-7D48-932F-B7732631BD4E}"/>
          </ac:spMkLst>
        </pc:spChg>
        <pc:spChg chg="add del mod ord">
          <ac:chgData name="Claudio Seebach" userId="ad0f5b51-8aef-46f1-95aa-a2456ecb5412" providerId="ADAL" clId="{437A05E3-E92A-9A44-8A45-7D7E0F956998}" dt="2024-10-27T16:02:44.585" v="335" actId="700"/>
          <ac:spMkLst>
            <pc:docMk/>
            <pc:sldMk cId="0" sldId="278"/>
            <ac:spMk id="4" creationId="{DB313A67-0568-FD22-1D94-E4AE10F3CE7E}"/>
          </ac:spMkLst>
        </pc:spChg>
        <pc:spChg chg="add del mod ord">
          <ac:chgData name="Claudio Seebach" userId="ad0f5b51-8aef-46f1-95aa-a2456ecb5412" providerId="ADAL" clId="{437A05E3-E92A-9A44-8A45-7D7E0F956998}" dt="2024-10-27T16:02:44.585" v="335" actId="700"/>
          <ac:spMkLst>
            <pc:docMk/>
            <pc:sldMk cId="0" sldId="278"/>
            <ac:spMk id="5" creationId="{208EBD90-9FE2-8661-D94E-653CD221D586}"/>
          </ac:spMkLst>
        </pc:spChg>
        <pc:spChg chg="add del mod ord">
          <ac:chgData name="Claudio Seebach" userId="ad0f5b51-8aef-46f1-95aa-a2456ecb5412" providerId="ADAL" clId="{437A05E3-E92A-9A44-8A45-7D7E0F956998}" dt="2024-10-27T16:02:50.023" v="336" actId="478"/>
          <ac:spMkLst>
            <pc:docMk/>
            <pc:sldMk cId="0" sldId="278"/>
            <ac:spMk id="6" creationId="{9909DABD-4ECB-E8C3-561D-E0020B09C617}"/>
          </ac:spMkLst>
        </pc:spChg>
        <pc:spChg chg="add del mod ord">
          <ac:chgData name="Claudio Seebach" userId="ad0f5b51-8aef-46f1-95aa-a2456ecb5412" providerId="ADAL" clId="{437A05E3-E92A-9A44-8A45-7D7E0F956998}" dt="2024-10-27T16:02:50.023" v="336" actId="478"/>
          <ac:spMkLst>
            <pc:docMk/>
            <pc:sldMk cId="0" sldId="278"/>
            <ac:spMk id="7" creationId="{517CDC80-EA59-220F-7AC8-F6A13C8F4319}"/>
          </ac:spMkLst>
        </pc:spChg>
        <pc:spChg chg="add del mod ord">
          <ac:chgData name="Claudio Seebach" userId="ad0f5b51-8aef-46f1-95aa-a2456ecb5412" providerId="ADAL" clId="{437A05E3-E92A-9A44-8A45-7D7E0F956998}" dt="2024-10-27T16:02:50.023" v="336" actId="478"/>
          <ac:spMkLst>
            <pc:docMk/>
            <pc:sldMk cId="0" sldId="278"/>
            <ac:spMk id="8" creationId="{02C30331-4F57-C35A-62EC-7D13E02B1D8E}"/>
          </ac:spMkLst>
        </pc:spChg>
        <pc:spChg chg="add del mod ord">
          <ac:chgData name="Claudio Seebach" userId="ad0f5b51-8aef-46f1-95aa-a2456ecb5412" providerId="ADAL" clId="{437A05E3-E92A-9A44-8A45-7D7E0F956998}" dt="2024-10-27T16:21:36.252" v="388" actId="478"/>
          <ac:spMkLst>
            <pc:docMk/>
            <pc:sldMk cId="0" sldId="278"/>
            <ac:spMk id="9" creationId="{53538F09-34AF-3458-110B-EBFD0F67CB8E}"/>
          </ac:spMkLst>
        </pc:spChg>
        <pc:spChg chg="add del mod ord">
          <ac:chgData name="Claudio Seebach" userId="ad0f5b51-8aef-46f1-95aa-a2456ecb5412" providerId="ADAL" clId="{437A05E3-E92A-9A44-8A45-7D7E0F956998}" dt="2024-10-27T16:21:36.252" v="388" actId="478"/>
          <ac:spMkLst>
            <pc:docMk/>
            <pc:sldMk cId="0" sldId="278"/>
            <ac:spMk id="10" creationId="{B24B2087-3F7B-D821-2CE2-A44E1356045A}"/>
          </ac:spMkLst>
        </pc:spChg>
        <pc:spChg chg="add del mod ord">
          <ac:chgData name="Claudio Seebach" userId="ad0f5b51-8aef-46f1-95aa-a2456ecb5412" providerId="ADAL" clId="{437A05E3-E92A-9A44-8A45-7D7E0F956998}" dt="2024-10-27T16:21:36.252" v="388" actId="478"/>
          <ac:spMkLst>
            <pc:docMk/>
            <pc:sldMk cId="0" sldId="278"/>
            <ac:spMk id="11" creationId="{3F384A70-7891-6F3E-1401-4D471AECF271}"/>
          </ac:spMkLst>
        </pc:spChg>
        <pc:spChg chg="add mod">
          <ac:chgData name="Claudio Seebach" userId="ad0f5b51-8aef-46f1-95aa-a2456ecb5412" providerId="ADAL" clId="{437A05E3-E92A-9A44-8A45-7D7E0F956998}" dt="2024-10-27T16:03:47.174" v="339"/>
          <ac:spMkLst>
            <pc:docMk/>
            <pc:sldMk cId="0" sldId="278"/>
            <ac:spMk id="12" creationId="{D4165800-655A-38FB-D399-1C89EA4E7B5E}"/>
          </ac:spMkLst>
        </pc:spChg>
        <pc:spChg chg="add mod">
          <ac:chgData name="Claudio Seebach" userId="ad0f5b51-8aef-46f1-95aa-a2456ecb5412" providerId="ADAL" clId="{437A05E3-E92A-9A44-8A45-7D7E0F956998}" dt="2024-10-27T16:03:47.174" v="339"/>
          <ac:spMkLst>
            <pc:docMk/>
            <pc:sldMk cId="0" sldId="278"/>
            <ac:spMk id="13" creationId="{B51F05B7-17CE-29B2-44D2-4622A41305A5}"/>
          </ac:spMkLst>
        </pc:spChg>
        <pc:spChg chg="add mod">
          <ac:chgData name="Claudio Seebach" userId="ad0f5b51-8aef-46f1-95aa-a2456ecb5412" providerId="ADAL" clId="{437A05E3-E92A-9A44-8A45-7D7E0F956998}" dt="2024-10-27T16:03:47.174" v="339"/>
          <ac:spMkLst>
            <pc:docMk/>
            <pc:sldMk cId="0" sldId="278"/>
            <ac:spMk id="14" creationId="{BD691130-0A88-D8B4-1025-23BC0E90E4FB}"/>
          </ac:spMkLst>
        </pc:spChg>
        <pc:spChg chg="del">
          <ac:chgData name="Claudio Seebach" userId="ad0f5b51-8aef-46f1-95aa-a2456ecb5412" providerId="ADAL" clId="{437A05E3-E92A-9A44-8A45-7D7E0F956998}" dt="2024-10-27T15:43:23.862" v="66" actId="478"/>
          <ac:spMkLst>
            <pc:docMk/>
            <pc:sldMk cId="0" sldId="278"/>
            <ac:spMk id="837" creationId="{00000000-0000-0000-0000-000000000000}"/>
          </ac:spMkLst>
        </pc:spChg>
      </pc:sldChg>
      <pc:sldChg chg="addSp delSp modSp mod modClrScheme chgLayout">
        <pc:chgData name="Claudio Seebach" userId="ad0f5b51-8aef-46f1-95aa-a2456ecb5412" providerId="ADAL" clId="{437A05E3-E92A-9A44-8A45-7D7E0F956998}" dt="2024-10-27T16:22:15.511" v="408" actId="478"/>
        <pc:sldMkLst>
          <pc:docMk/>
          <pc:sldMk cId="0" sldId="279"/>
        </pc:sldMkLst>
        <pc:spChg chg="add mod ord">
          <ac:chgData name="Claudio Seebach" userId="ad0f5b51-8aef-46f1-95aa-a2456ecb5412" providerId="ADAL" clId="{437A05E3-E92A-9A44-8A45-7D7E0F956998}" dt="2024-10-27T16:21:49.507" v="389" actId="700"/>
          <ac:spMkLst>
            <pc:docMk/>
            <pc:sldMk cId="0" sldId="279"/>
            <ac:spMk id="2" creationId="{406AB69E-6F45-097A-61D0-AB6FF0CD3B0A}"/>
          </ac:spMkLst>
        </pc:spChg>
        <pc:spChg chg="del">
          <ac:chgData name="Claudio Seebach" userId="ad0f5b51-8aef-46f1-95aa-a2456ecb5412" providerId="ADAL" clId="{437A05E3-E92A-9A44-8A45-7D7E0F956998}" dt="2024-10-27T16:22:15.511" v="408" actId="478"/>
          <ac:spMkLst>
            <pc:docMk/>
            <pc:sldMk cId="0" sldId="279"/>
            <ac:spMk id="3" creationId="{613A0B15-7CE4-46B7-6C36-EFE0ABE73CC0}"/>
          </ac:spMkLst>
        </pc:spChg>
        <pc:spChg chg="add mod ord">
          <ac:chgData name="Claudio Seebach" userId="ad0f5b51-8aef-46f1-95aa-a2456ecb5412" providerId="ADAL" clId="{437A05E3-E92A-9A44-8A45-7D7E0F956998}" dt="2024-10-27T16:21:49.507" v="389" actId="700"/>
          <ac:spMkLst>
            <pc:docMk/>
            <pc:sldMk cId="0" sldId="279"/>
            <ac:spMk id="4" creationId="{10895F2C-F1AE-18E1-BD67-48B3F8B4C505}"/>
          </ac:spMkLst>
        </pc:spChg>
        <pc:spChg chg="add mod ord">
          <ac:chgData name="Claudio Seebach" userId="ad0f5b51-8aef-46f1-95aa-a2456ecb5412" providerId="ADAL" clId="{437A05E3-E92A-9A44-8A45-7D7E0F956998}" dt="2024-10-27T16:21:49.507" v="389" actId="700"/>
          <ac:spMkLst>
            <pc:docMk/>
            <pc:sldMk cId="0" sldId="279"/>
            <ac:spMk id="5" creationId="{515D6DD2-0C5E-B52C-5A27-88AE3DFB320C}"/>
          </ac:spMkLst>
        </pc:spChg>
        <pc:spChg chg="add mod ord">
          <ac:chgData name="Claudio Seebach" userId="ad0f5b51-8aef-46f1-95aa-a2456ecb5412" providerId="ADAL" clId="{437A05E3-E92A-9A44-8A45-7D7E0F956998}" dt="2024-10-27T16:22:09.239" v="407" actId="20577"/>
          <ac:spMkLst>
            <pc:docMk/>
            <pc:sldMk cId="0" sldId="279"/>
            <ac:spMk id="6" creationId="{776ED061-ED1B-0FF8-EEFE-A91316017744}"/>
          </ac:spMkLst>
        </pc:spChg>
        <pc:spChg chg="add del mod">
          <ac:chgData name="Claudio Seebach" userId="ad0f5b51-8aef-46f1-95aa-a2456ecb5412" providerId="ADAL" clId="{437A05E3-E92A-9A44-8A45-7D7E0F956998}" dt="2024-10-27T16:22:06.478" v="401" actId="478"/>
          <ac:spMkLst>
            <pc:docMk/>
            <pc:sldMk cId="0" sldId="279"/>
            <ac:spMk id="846" creationId="{00000000-0000-0000-0000-000000000000}"/>
          </ac:spMkLst>
        </pc:spChg>
      </pc:sldChg>
      <pc:sldChg chg="addSp delSp modSp mod">
        <pc:chgData name="Claudio Seebach" userId="ad0f5b51-8aef-46f1-95aa-a2456ecb5412" providerId="ADAL" clId="{437A05E3-E92A-9A44-8A45-7D7E0F956998}" dt="2024-10-28T01:04:42.238" v="481" actId="207"/>
        <pc:sldMkLst>
          <pc:docMk/>
          <pc:sldMk cId="0" sldId="280"/>
        </pc:sldMkLst>
        <pc:spChg chg="add mod">
          <ac:chgData name="Claudio Seebach" userId="ad0f5b51-8aef-46f1-95aa-a2456ecb5412" providerId="ADAL" clId="{437A05E3-E92A-9A44-8A45-7D7E0F956998}" dt="2024-10-27T16:03:47.174" v="339"/>
          <ac:spMkLst>
            <pc:docMk/>
            <pc:sldMk cId="0" sldId="280"/>
            <ac:spMk id="2" creationId="{4E85875D-F621-FBF6-58CC-B33F4BA79DEC}"/>
          </ac:spMkLst>
        </pc:spChg>
        <pc:spChg chg="del">
          <ac:chgData name="Claudio Seebach" userId="ad0f5b51-8aef-46f1-95aa-a2456ecb5412" providerId="ADAL" clId="{437A05E3-E92A-9A44-8A45-7D7E0F956998}" dt="2024-10-27T16:23:27.427" v="418" actId="478"/>
          <ac:spMkLst>
            <pc:docMk/>
            <pc:sldMk cId="0" sldId="280"/>
            <ac:spMk id="3" creationId="{3D625A9E-CC5C-0475-4E86-28815C4EF932}"/>
          </ac:spMkLst>
        </pc:spChg>
        <pc:spChg chg="add mod">
          <ac:chgData name="Claudio Seebach" userId="ad0f5b51-8aef-46f1-95aa-a2456ecb5412" providerId="ADAL" clId="{437A05E3-E92A-9A44-8A45-7D7E0F956998}" dt="2024-10-27T16:03:47.174" v="339"/>
          <ac:spMkLst>
            <pc:docMk/>
            <pc:sldMk cId="0" sldId="280"/>
            <ac:spMk id="4" creationId="{438BF365-A8D1-7A08-0DF0-3ADDBF899409}"/>
          </ac:spMkLst>
        </pc:spChg>
        <pc:spChg chg="add mod">
          <ac:chgData name="Claudio Seebach" userId="ad0f5b51-8aef-46f1-95aa-a2456ecb5412" providerId="ADAL" clId="{437A05E3-E92A-9A44-8A45-7D7E0F956998}" dt="2024-10-27T16:03:47.174" v="339"/>
          <ac:spMkLst>
            <pc:docMk/>
            <pc:sldMk cId="0" sldId="280"/>
            <ac:spMk id="5" creationId="{F3671FDD-FB4E-6715-12AD-0A7951FD6935}"/>
          </ac:spMkLst>
        </pc:spChg>
        <pc:spChg chg="mod">
          <ac:chgData name="Claudio Seebach" userId="ad0f5b51-8aef-46f1-95aa-a2456ecb5412" providerId="ADAL" clId="{437A05E3-E92A-9A44-8A45-7D7E0F956998}" dt="2024-10-28T01:04:42.238" v="481" actId="207"/>
          <ac:spMkLst>
            <pc:docMk/>
            <pc:sldMk cId="0" sldId="280"/>
            <ac:spMk id="922" creationId="{00000000-0000-0000-0000-000000000000}"/>
          </ac:spMkLst>
        </pc:spChg>
      </pc:sldChg>
      <pc:sldChg chg="addSp delSp modSp mod chgLayout">
        <pc:chgData name="Claudio Seebach" userId="ad0f5b51-8aef-46f1-95aa-a2456ecb5412" providerId="ADAL" clId="{437A05E3-E92A-9A44-8A45-7D7E0F956998}" dt="2024-10-27T16:23:44.754" v="421" actId="14100"/>
        <pc:sldMkLst>
          <pc:docMk/>
          <pc:sldMk cId="0" sldId="281"/>
        </pc:sldMkLst>
        <pc:spChg chg="add del mod">
          <ac:chgData name="Claudio Seebach" userId="ad0f5b51-8aef-46f1-95aa-a2456ecb5412" providerId="ADAL" clId="{437A05E3-E92A-9A44-8A45-7D7E0F956998}" dt="2024-10-27T16:04:02.950" v="340" actId="478"/>
          <ac:spMkLst>
            <pc:docMk/>
            <pc:sldMk cId="0" sldId="281"/>
            <ac:spMk id="2" creationId="{5E0F249B-7BBB-16FB-4B21-BDCC4F165A4E}"/>
          </ac:spMkLst>
        </pc:spChg>
        <pc:spChg chg="add del mod">
          <ac:chgData name="Claudio Seebach" userId="ad0f5b51-8aef-46f1-95aa-a2456ecb5412" providerId="ADAL" clId="{437A05E3-E92A-9A44-8A45-7D7E0F956998}" dt="2024-10-27T16:04:02.950" v="340" actId="478"/>
          <ac:spMkLst>
            <pc:docMk/>
            <pc:sldMk cId="0" sldId="281"/>
            <ac:spMk id="3" creationId="{BF6BD552-C5B5-2377-1420-9BC3771B400E}"/>
          </ac:spMkLst>
        </pc:spChg>
        <pc:spChg chg="add del mod">
          <ac:chgData name="Claudio Seebach" userId="ad0f5b51-8aef-46f1-95aa-a2456ecb5412" providerId="ADAL" clId="{437A05E3-E92A-9A44-8A45-7D7E0F956998}" dt="2024-10-27T16:04:06.055" v="341" actId="478"/>
          <ac:spMkLst>
            <pc:docMk/>
            <pc:sldMk cId="0" sldId="281"/>
            <ac:spMk id="4" creationId="{1D62C224-739C-7F55-FA1B-96159ADE08CE}"/>
          </ac:spMkLst>
        </pc:spChg>
        <pc:spChg chg="add del mod">
          <ac:chgData name="Claudio Seebach" userId="ad0f5b51-8aef-46f1-95aa-a2456ecb5412" providerId="ADAL" clId="{437A05E3-E92A-9A44-8A45-7D7E0F956998}" dt="2024-10-27T16:04:10.806" v="342" actId="6264"/>
          <ac:spMkLst>
            <pc:docMk/>
            <pc:sldMk cId="0" sldId="281"/>
            <ac:spMk id="5" creationId="{EC3EC56B-E7D1-4860-3483-7AD800965025}"/>
          </ac:spMkLst>
        </pc:spChg>
        <pc:spChg chg="mod ord">
          <ac:chgData name="Claudio Seebach" userId="ad0f5b51-8aef-46f1-95aa-a2456ecb5412" providerId="ADAL" clId="{437A05E3-E92A-9A44-8A45-7D7E0F956998}" dt="2024-10-27T16:23:44.754" v="421" actId="14100"/>
          <ac:spMkLst>
            <pc:docMk/>
            <pc:sldMk cId="0" sldId="281"/>
            <ac:spMk id="930" creationId="{00000000-0000-0000-0000-000000000000}"/>
          </ac:spMkLst>
        </pc:spChg>
      </pc:sldChg>
      <pc:sldChg chg="addSp modSp del">
        <pc:chgData name="Claudio Seebach" userId="ad0f5b51-8aef-46f1-95aa-a2456ecb5412" providerId="ADAL" clId="{437A05E3-E92A-9A44-8A45-7D7E0F956998}" dt="2024-10-28T01:27:22.728" v="483" actId="2696"/>
        <pc:sldMkLst>
          <pc:docMk/>
          <pc:sldMk cId="0" sldId="282"/>
        </pc:sldMkLst>
        <pc:spChg chg="add mod">
          <ac:chgData name="Claudio Seebach" userId="ad0f5b51-8aef-46f1-95aa-a2456ecb5412" providerId="ADAL" clId="{437A05E3-E92A-9A44-8A45-7D7E0F956998}" dt="2024-10-27T16:03:47.174" v="339"/>
          <ac:spMkLst>
            <pc:docMk/>
            <pc:sldMk cId="0" sldId="282"/>
            <ac:spMk id="2" creationId="{7FBF6D58-0B99-B899-F641-E3184A7FD5FB}"/>
          </ac:spMkLst>
        </pc:spChg>
        <pc:spChg chg="add mod">
          <ac:chgData name="Claudio Seebach" userId="ad0f5b51-8aef-46f1-95aa-a2456ecb5412" providerId="ADAL" clId="{437A05E3-E92A-9A44-8A45-7D7E0F956998}" dt="2024-10-27T16:03:47.174" v="339"/>
          <ac:spMkLst>
            <pc:docMk/>
            <pc:sldMk cId="0" sldId="282"/>
            <ac:spMk id="3" creationId="{4CF2D745-10A8-A89B-7DBE-4B72DF97AD3A}"/>
          </ac:spMkLst>
        </pc:spChg>
        <pc:spChg chg="add mod">
          <ac:chgData name="Claudio Seebach" userId="ad0f5b51-8aef-46f1-95aa-a2456ecb5412" providerId="ADAL" clId="{437A05E3-E92A-9A44-8A45-7D7E0F956998}" dt="2024-10-27T16:03:47.174" v="339"/>
          <ac:spMkLst>
            <pc:docMk/>
            <pc:sldMk cId="0" sldId="282"/>
            <ac:spMk id="4" creationId="{9781C562-5AC8-E55F-72A7-DD914368B09F}"/>
          </ac:spMkLst>
        </pc:spChg>
      </pc:sldChg>
      <pc:sldChg chg="addSp modSp del">
        <pc:chgData name="Claudio Seebach" userId="ad0f5b51-8aef-46f1-95aa-a2456ecb5412" providerId="ADAL" clId="{437A05E3-E92A-9A44-8A45-7D7E0F956998}" dt="2024-10-28T01:27:35.879" v="485" actId="2696"/>
        <pc:sldMkLst>
          <pc:docMk/>
          <pc:sldMk cId="0" sldId="286"/>
        </pc:sldMkLst>
        <pc:spChg chg="add mod">
          <ac:chgData name="Claudio Seebach" userId="ad0f5b51-8aef-46f1-95aa-a2456ecb5412" providerId="ADAL" clId="{437A05E3-E92A-9A44-8A45-7D7E0F956998}" dt="2024-10-27T16:03:47.174" v="339"/>
          <ac:spMkLst>
            <pc:docMk/>
            <pc:sldMk cId="0" sldId="286"/>
            <ac:spMk id="2" creationId="{61C8C5B9-9970-6B70-4B61-F2B47392DB8E}"/>
          </ac:spMkLst>
        </pc:spChg>
        <pc:spChg chg="add mod">
          <ac:chgData name="Claudio Seebach" userId="ad0f5b51-8aef-46f1-95aa-a2456ecb5412" providerId="ADAL" clId="{437A05E3-E92A-9A44-8A45-7D7E0F956998}" dt="2024-10-27T16:03:47.174" v="339"/>
          <ac:spMkLst>
            <pc:docMk/>
            <pc:sldMk cId="0" sldId="286"/>
            <ac:spMk id="4" creationId="{FB641FDB-98DD-EB6C-DF2F-53BE7E2D1249}"/>
          </ac:spMkLst>
        </pc:spChg>
        <pc:spChg chg="add mod">
          <ac:chgData name="Claudio Seebach" userId="ad0f5b51-8aef-46f1-95aa-a2456ecb5412" providerId="ADAL" clId="{437A05E3-E92A-9A44-8A45-7D7E0F956998}" dt="2024-10-27T16:03:47.174" v="339"/>
          <ac:spMkLst>
            <pc:docMk/>
            <pc:sldMk cId="0" sldId="286"/>
            <ac:spMk id="5" creationId="{916A942F-EB94-DE01-D08C-68DFE96AE4BD}"/>
          </ac:spMkLst>
        </pc:spChg>
      </pc:sldChg>
      <pc:sldChg chg="addSp modSp mod modClrScheme chgLayout">
        <pc:chgData name="Claudio Seebach" userId="ad0f5b51-8aef-46f1-95aa-a2456ecb5412" providerId="ADAL" clId="{437A05E3-E92A-9A44-8A45-7D7E0F956998}" dt="2024-10-27T16:03:47.174" v="339"/>
        <pc:sldMkLst>
          <pc:docMk/>
          <pc:sldMk cId="0" sldId="287"/>
        </pc:sldMkLst>
        <pc:spChg chg="add mod">
          <ac:chgData name="Claudio Seebach" userId="ad0f5b51-8aef-46f1-95aa-a2456ecb5412" providerId="ADAL" clId="{437A05E3-E92A-9A44-8A45-7D7E0F956998}" dt="2024-10-27T16:03:47.174" v="339"/>
          <ac:spMkLst>
            <pc:docMk/>
            <pc:sldMk cId="0" sldId="287"/>
            <ac:spMk id="2" creationId="{F5BF9C1C-428D-34B5-6C5C-9438FA5AFA19}"/>
          </ac:spMkLst>
        </pc:spChg>
        <pc:spChg chg="add mod">
          <ac:chgData name="Claudio Seebach" userId="ad0f5b51-8aef-46f1-95aa-a2456ecb5412" providerId="ADAL" clId="{437A05E3-E92A-9A44-8A45-7D7E0F956998}" dt="2024-10-27T16:03:47.174" v="339"/>
          <ac:spMkLst>
            <pc:docMk/>
            <pc:sldMk cId="0" sldId="287"/>
            <ac:spMk id="3" creationId="{82771297-F5C9-04EF-1963-38C62D24BDC4}"/>
          </ac:spMkLst>
        </pc:spChg>
      </pc:sldChg>
      <pc:sldChg chg="addSp modSp">
        <pc:chgData name="Claudio Seebach" userId="ad0f5b51-8aef-46f1-95aa-a2456ecb5412" providerId="ADAL" clId="{437A05E3-E92A-9A44-8A45-7D7E0F956998}" dt="2024-10-27T16:03:47.174" v="339"/>
        <pc:sldMkLst>
          <pc:docMk/>
          <pc:sldMk cId="0" sldId="290"/>
        </pc:sldMkLst>
        <pc:spChg chg="add mod">
          <ac:chgData name="Claudio Seebach" userId="ad0f5b51-8aef-46f1-95aa-a2456ecb5412" providerId="ADAL" clId="{437A05E3-E92A-9A44-8A45-7D7E0F956998}" dt="2024-10-27T16:03:47.174" v="339"/>
          <ac:spMkLst>
            <pc:docMk/>
            <pc:sldMk cId="0" sldId="290"/>
            <ac:spMk id="3" creationId="{08651DD6-9760-3C4E-2BBD-612DDC2798BB}"/>
          </ac:spMkLst>
        </pc:spChg>
        <pc:spChg chg="add mod">
          <ac:chgData name="Claudio Seebach" userId="ad0f5b51-8aef-46f1-95aa-a2456ecb5412" providerId="ADAL" clId="{437A05E3-E92A-9A44-8A45-7D7E0F956998}" dt="2024-10-27T16:03:47.174" v="339"/>
          <ac:spMkLst>
            <pc:docMk/>
            <pc:sldMk cId="0" sldId="290"/>
            <ac:spMk id="5" creationId="{40B25D79-7CE0-1980-B072-F5D96622F0FA}"/>
          </ac:spMkLst>
        </pc:spChg>
      </pc:sldChg>
      <pc:sldChg chg="addSp modSp del">
        <pc:chgData name="Claudio Seebach" userId="ad0f5b51-8aef-46f1-95aa-a2456ecb5412" providerId="ADAL" clId="{437A05E3-E92A-9A44-8A45-7D7E0F956998}" dt="2024-10-28T01:31:43.315" v="495" actId="2696"/>
        <pc:sldMkLst>
          <pc:docMk/>
          <pc:sldMk cId="0" sldId="291"/>
        </pc:sldMkLst>
        <pc:spChg chg="add mod">
          <ac:chgData name="Claudio Seebach" userId="ad0f5b51-8aef-46f1-95aa-a2456ecb5412" providerId="ADAL" clId="{437A05E3-E92A-9A44-8A45-7D7E0F956998}" dt="2024-10-27T16:03:47.174" v="339"/>
          <ac:spMkLst>
            <pc:docMk/>
            <pc:sldMk cId="0" sldId="291"/>
            <ac:spMk id="3" creationId="{608E8D14-D5A7-B1CB-5D04-5992FED914E5}"/>
          </ac:spMkLst>
        </pc:spChg>
        <pc:spChg chg="add mod">
          <ac:chgData name="Claudio Seebach" userId="ad0f5b51-8aef-46f1-95aa-a2456ecb5412" providerId="ADAL" clId="{437A05E3-E92A-9A44-8A45-7D7E0F956998}" dt="2024-10-27T16:03:47.174" v="339"/>
          <ac:spMkLst>
            <pc:docMk/>
            <pc:sldMk cId="0" sldId="291"/>
            <ac:spMk id="4" creationId="{526A7109-89BB-0BB4-0B45-683203BDEF41}"/>
          </ac:spMkLst>
        </pc:spChg>
      </pc:sldChg>
      <pc:sldChg chg="addSp modSp del">
        <pc:chgData name="Claudio Seebach" userId="ad0f5b51-8aef-46f1-95aa-a2456ecb5412" providerId="ADAL" clId="{437A05E3-E92A-9A44-8A45-7D7E0F956998}" dt="2024-10-28T01:32:16.146" v="500" actId="2696"/>
        <pc:sldMkLst>
          <pc:docMk/>
          <pc:sldMk cId="0" sldId="293"/>
        </pc:sldMkLst>
        <pc:spChg chg="add mod">
          <ac:chgData name="Claudio Seebach" userId="ad0f5b51-8aef-46f1-95aa-a2456ecb5412" providerId="ADAL" clId="{437A05E3-E92A-9A44-8A45-7D7E0F956998}" dt="2024-10-27T16:03:47.174" v="339"/>
          <ac:spMkLst>
            <pc:docMk/>
            <pc:sldMk cId="0" sldId="293"/>
            <ac:spMk id="3" creationId="{987B8404-8B04-E1C2-CB1E-7A10000BED96}"/>
          </ac:spMkLst>
        </pc:spChg>
        <pc:spChg chg="add mod">
          <ac:chgData name="Claudio Seebach" userId="ad0f5b51-8aef-46f1-95aa-a2456ecb5412" providerId="ADAL" clId="{437A05E3-E92A-9A44-8A45-7D7E0F956998}" dt="2024-10-27T16:03:47.174" v="339"/>
          <ac:spMkLst>
            <pc:docMk/>
            <pc:sldMk cId="0" sldId="293"/>
            <ac:spMk id="4" creationId="{CCCB3CE3-55B3-15C9-3700-596349BB9360}"/>
          </ac:spMkLst>
        </pc:spChg>
      </pc:sldChg>
      <pc:sldChg chg="addSp delSp modSp mod ord chgLayout">
        <pc:chgData name="Claudio Seebach" userId="ad0f5b51-8aef-46f1-95aa-a2456ecb5412" providerId="ADAL" clId="{437A05E3-E92A-9A44-8A45-7D7E0F956998}" dt="2024-10-28T02:50:32.797" v="879" actId="27636"/>
        <pc:sldMkLst>
          <pc:docMk/>
          <pc:sldMk cId="0" sldId="298"/>
        </pc:sldMkLst>
        <pc:spChg chg="mod ord">
          <ac:chgData name="Claudio Seebach" userId="ad0f5b51-8aef-46f1-95aa-a2456ecb5412" providerId="ADAL" clId="{437A05E3-E92A-9A44-8A45-7D7E0F956998}" dt="2024-10-27T16:41:52.884" v="479" actId="6264"/>
          <ac:spMkLst>
            <pc:docMk/>
            <pc:sldMk cId="0" sldId="298"/>
            <ac:spMk id="2" creationId="{3BE52C20-2921-D152-43C0-6C46209BB26D}"/>
          </ac:spMkLst>
        </pc:spChg>
        <pc:spChg chg="add mod ord">
          <ac:chgData name="Claudio Seebach" userId="ad0f5b51-8aef-46f1-95aa-a2456ecb5412" providerId="ADAL" clId="{437A05E3-E92A-9A44-8A45-7D7E0F956998}" dt="2024-10-27T16:41:52.884" v="479" actId="6264"/>
          <ac:spMkLst>
            <pc:docMk/>
            <pc:sldMk cId="0" sldId="298"/>
            <ac:spMk id="3" creationId="{77CE1D8D-B912-67DF-31CE-D6F2830EA4D8}"/>
          </ac:spMkLst>
        </pc:spChg>
        <pc:spChg chg="add mod ord">
          <ac:chgData name="Claudio Seebach" userId="ad0f5b51-8aef-46f1-95aa-a2456ecb5412" providerId="ADAL" clId="{437A05E3-E92A-9A44-8A45-7D7E0F956998}" dt="2024-10-27T16:41:52.884" v="479" actId="6264"/>
          <ac:spMkLst>
            <pc:docMk/>
            <pc:sldMk cId="0" sldId="298"/>
            <ac:spMk id="4" creationId="{0EE23B22-2790-3792-7DD7-AD91C8C719E5}"/>
          </ac:spMkLst>
        </pc:spChg>
        <pc:spChg chg="add del mod">
          <ac:chgData name="Claudio Seebach" userId="ad0f5b51-8aef-46f1-95aa-a2456ecb5412" providerId="ADAL" clId="{437A05E3-E92A-9A44-8A45-7D7E0F956998}" dt="2024-10-27T16:41:37.277" v="467" actId="6264"/>
          <ac:spMkLst>
            <pc:docMk/>
            <pc:sldMk cId="0" sldId="298"/>
            <ac:spMk id="5" creationId="{04917BE7-D21B-EF0A-1E58-504822667900}"/>
          </ac:spMkLst>
        </pc:spChg>
        <pc:spChg chg="add mod">
          <ac:chgData name="Claudio Seebach" userId="ad0f5b51-8aef-46f1-95aa-a2456ecb5412" providerId="ADAL" clId="{437A05E3-E92A-9A44-8A45-7D7E0F956998}" dt="2024-10-28T02:49:14.106" v="812" actId="14100"/>
          <ac:spMkLst>
            <pc:docMk/>
            <pc:sldMk cId="0" sldId="298"/>
            <ac:spMk id="5" creationId="{DB777A77-957E-28E3-71AB-281BB08E60D1}"/>
          </ac:spMkLst>
        </pc:spChg>
        <pc:spChg chg="add del mod">
          <ac:chgData name="Claudio Seebach" userId="ad0f5b51-8aef-46f1-95aa-a2456ecb5412" providerId="ADAL" clId="{437A05E3-E92A-9A44-8A45-7D7E0F956998}" dt="2024-10-27T16:41:37.277" v="467" actId="6264"/>
          <ac:spMkLst>
            <pc:docMk/>
            <pc:sldMk cId="0" sldId="298"/>
            <ac:spMk id="6" creationId="{18A7AF2E-1CD1-4078-964B-1A01306CCA80}"/>
          </ac:spMkLst>
        </pc:spChg>
        <pc:spChg chg="add del mod">
          <ac:chgData name="Claudio Seebach" userId="ad0f5b51-8aef-46f1-95aa-a2456ecb5412" providerId="ADAL" clId="{437A05E3-E92A-9A44-8A45-7D7E0F956998}" dt="2024-10-27T16:41:37.277" v="467" actId="6264"/>
          <ac:spMkLst>
            <pc:docMk/>
            <pc:sldMk cId="0" sldId="298"/>
            <ac:spMk id="7" creationId="{98FDE62E-3CC5-30ED-3046-7607E3362EB2}"/>
          </ac:spMkLst>
        </pc:spChg>
        <pc:spChg chg="add del mod ord">
          <ac:chgData name="Claudio Seebach" userId="ad0f5b51-8aef-46f1-95aa-a2456ecb5412" providerId="ADAL" clId="{437A05E3-E92A-9A44-8A45-7D7E0F956998}" dt="2024-10-27T16:41:41.661" v="468" actId="700"/>
          <ac:spMkLst>
            <pc:docMk/>
            <pc:sldMk cId="0" sldId="298"/>
            <ac:spMk id="8" creationId="{140366DF-4B14-4A48-5F2C-F61790CCBFA7}"/>
          </ac:spMkLst>
        </pc:spChg>
        <pc:spChg chg="add mod ord">
          <ac:chgData name="Claudio Seebach" userId="ad0f5b51-8aef-46f1-95aa-a2456ecb5412" providerId="ADAL" clId="{437A05E3-E92A-9A44-8A45-7D7E0F956998}" dt="2024-10-28T02:50:32.797" v="879" actId="27636"/>
          <ac:spMkLst>
            <pc:docMk/>
            <pc:sldMk cId="0" sldId="298"/>
            <ac:spMk id="9" creationId="{884206E9-118E-616A-E390-3582638F70DC}"/>
          </ac:spMkLst>
        </pc:spChg>
        <pc:spChg chg="add del mod">
          <ac:chgData name="Claudio Seebach" userId="ad0f5b51-8aef-46f1-95aa-a2456ecb5412" providerId="ADAL" clId="{437A05E3-E92A-9A44-8A45-7D7E0F956998}" dt="2024-10-27T16:41:52.884" v="479" actId="6264"/>
          <ac:spMkLst>
            <pc:docMk/>
            <pc:sldMk cId="0" sldId="298"/>
            <ac:spMk id="10" creationId="{0C92A898-D4E1-A283-3ABF-5EE669E4986F}"/>
          </ac:spMkLst>
        </pc:spChg>
        <pc:spChg chg="add del mod">
          <ac:chgData name="Claudio Seebach" userId="ad0f5b51-8aef-46f1-95aa-a2456ecb5412" providerId="ADAL" clId="{437A05E3-E92A-9A44-8A45-7D7E0F956998}" dt="2024-10-27T16:41:52.884" v="479" actId="6264"/>
          <ac:spMkLst>
            <pc:docMk/>
            <pc:sldMk cId="0" sldId="298"/>
            <ac:spMk id="11" creationId="{16FF2D11-501A-9811-3F2B-9B471F713256}"/>
          </ac:spMkLst>
        </pc:spChg>
        <pc:spChg chg="add del mod">
          <ac:chgData name="Claudio Seebach" userId="ad0f5b51-8aef-46f1-95aa-a2456ecb5412" providerId="ADAL" clId="{437A05E3-E92A-9A44-8A45-7D7E0F956998}" dt="2024-10-27T16:41:52.884" v="479" actId="6264"/>
          <ac:spMkLst>
            <pc:docMk/>
            <pc:sldMk cId="0" sldId="298"/>
            <ac:spMk id="12" creationId="{E9615507-2CA2-BF55-7043-3EA1AEA8F11F}"/>
          </ac:spMkLst>
        </pc:spChg>
        <pc:spChg chg="add del mod">
          <ac:chgData name="Claudio Seebach" userId="ad0f5b51-8aef-46f1-95aa-a2456ecb5412" providerId="ADAL" clId="{437A05E3-E92A-9A44-8A45-7D7E0F956998}" dt="2024-10-27T16:41:52.884" v="479" actId="6264"/>
          <ac:spMkLst>
            <pc:docMk/>
            <pc:sldMk cId="0" sldId="298"/>
            <ac:spMk id="13" creationId="{D42A256F-E53C-9ECE-9097-93428ED3B50F}"/>
          </ac:spMkLst>
        </pc:spChg>
        <pc:spChg chg="del mod">
          <ac:chgData name="Claudio Seebach" userId="ad0f5b51-8aef-46f1-95aa-a2456ecb5412" providerId="ADAL" clId="{437A05E3-E92A-9A44-8A45-7D7E0F956998}" dt="2024-10-27T16:41:47.364" v="471" actId="478"/>
          <ac:spMkLst>
            <pc:docMk/>
            <pc:sldMk cId="0" sldId="298"/>
            <ac:spMk id="1193" creationId="{00000000-0000-0000-0000-000000000000}"/>
          </ac:spMkLst>
        </pc:spChg>
        <pc:spChg chg="mod">
          <ac:chgData name="Claudio Seebach" userId="ad0f5b51-8aef-46f1-95aa-a2456ecb5412" providerId="ADAL" clId="{437A05E3-E92A-9A44-8A45-7D7E0F956998}" dt="2024-10-28T02:49:31.312" v="826" actId="14100"/>
          <ac:spMkLst>
            <pc:docMk/>
            <pc:sldMk cId="0" sldId="298"/>
            <ac:spMk id="1194" creationId="{00000000-0000-0000-0000-000000000000}"/>
          </ac:spMkLst>
        </pc:spChg>
        <pc:spChg chg="mod">
          <ac:chgData name="Claudio Seebach" userId="ad0f5b51-8aef-46f1-95aa-a2456ecb5412" providerId="ADAL" clId="{437A05E3-E92A-9A44-8A45-7D7E0F956998}" dt="2024-10-28T02:49:54.134" v="835" actId="14100"/>
          <ac:spMkLst>
            <pc:docMk/>
            <pc:sldMk cId="0" sldId="298"/>
            <ac:spMk id="1197" creationId="{00000000-0000-0000-0000-000000000000}"/>
          </ac:spMkLst>
        </pc:spChg>
        <pc:picChg chg="mod">
          <ac:chgData name="Claudio Seebach" userId="ad0f5b51-8aef-46f1-95aa-a2456ecb5412" providerId="ADAL" clId="{437A05E3-E92A-9A44-8A45-7D7E0F956998}" dt="2024-10-28T02:50:00.152" v="836" actId="14100"/>
          <ac:picMkLst>
            <pc:docMk/>
            <pc:sldMk cId="0" sldId="298"/>
            <ac:picMk id="1195" creationId="{00000000-0000-0000-0000-000000000000}"/>
          </ac:picMkLst>
        </pc:picChg>
      </pc:sldChg>
      <pc:sldChg chg="addSp delSp modSp mod">
        <pc:chgData name="Claudio Seebach" userId="ad0f5b51-8aef-46f1-95aa-a2456ecb5412" providerId="ADAL" clId="{437A05E3-E92A-9A44-8A45-7D7E0F956998}" dt="2024-10-28T02:53:03.622" v="904" actId="121"/>
        <pc:sldMkLst>
          <pc:docMk/>
          <pc:sldMk cId="0" sldId="300"/>
        </pc:sldMkLst>
        <pc:spChg chg="add del mod">
          <ac:chgData name="Claudio Seebach" userId="ad0f5b51-8aef-46f1-95aa-a2456ecb5412" providerId="ADAL" clId="{437A05E3-E92A-9A44-8A45-7D7E0F956998}" dt="2024-10-28T02:52:53.050" v="902" actId="478"/>
          <ac:spMkLst>
            <pc:docMk/>
            <pc:sldMk cId="0" sldId="300"/>
            <ac:spMk id="2" creationId="{4DEB1503-D6FA-8D90-F992-B6D5C40F4A8C}"/>
          </ac:spMkLst>
        </pc:spChg>
        <pc:spChg chg="add del mod">
          <ac:chgData name="Claudio Seebach" userId="ad0f5b51-8aef-46f1-95aa-a2456ecb5412" providerId="ADAL" clId="{437A05E3-E92A-9A44-8A45-7D7E0F956998}" dt="2024-10-28T02:52:53.050" v="902" actId="478"/>
          <ac:spMkLst>
            <pc:docMk/>
            <pc:sldMk cId="0" sldId="300"/>
            <ac:spMk id="3" creationId="{BD14B9EE-A87F-E11B-B628-5158628AEAD8}"/>
          </ac:spMkLst>
        </pc:spChg>
        <pc:spChg chg="del">
          <ac:chgData name="Claudio Seebach" userId="ad0f5b51-8aef-46f1-95aa-a2456ecb5412" providerId="ADAL" clId="{437A05E3-E92A-9A44-8A45-7D7E0F956998}" dt="2024-10-28T02:52:30.416" v="898" actId="478"/>
          <ac:spMkLst>
            <pc:docMk/>
            <pc:sldMk cId="0" sldId="300"/>
            <ac:spMk id="299" creationId="{00000000-0000-0000-0000-000000000000}"/>
          </ac:spMkLst>
        </pc:spChg>
        <pc:spChg chg="mod">
          <ac:chgData name="Claudio Seebach" userId="ad0f5b51-8aef-46f1-95aa-a2456ecb5412" providerId="ADAL" clId="{437A05E3-E92A-9A44-8A45-7D7E0F956998}" dt="2024-10-28T02:52:35.129" v="899" actId="14100"/>
          <ac:spMkLst>
            <pc:docMk/>
            <pc:sldMk cId="0" sldId="300"/>
            <ac:spMk id="301" creationId="{00000000-0000-0000-0000-000000000000}"/>
          </ac:spMkLst>
        </pc:spChg>
        <pc:spChg chg="add del mod">
          <ac:chgData name="Claudio Seebach" userId="ad0f5b51-8aef-46f1-95aa-a2456ecb5412" providerId="ADAL" clId="{437A05E3-E92A-9A44-8A45-7D7E0F956998}" dt="2024-10-28T02:53:03.622" v="904" actId="121"/>
          <ac:spMkLst>
            <pc:docMk/>
            <pc:sldMk cId="0" sldId="300"/>
            <ac:spMk id="304" creationId="{00000000-0000-0000-0000-000000000000}"/>
          </ac:spMkLst>
        </pc:spChg>
      </pc:sldChg>
      <pc:sldChg chg="addSp delSp modSp mod ord modClrScheme chgLayout">
        <pc:chgData name="Claudio Seebach" userId="ad0f5b51-8aef-46f1-95aa-a2456ecb5412" providerId="ADAL" clId="{437A05E3-E92A-9A44-8A45-7D7E0F956998}" dt="2024-10-28T03:10:24.330" v="1146" actId="20578"/>
        <pc:sldMkLst>
          <pc:docMk/>
          <pc:sldMk cId="0" sldId="302"/>
        </pc:sldMkLst>
        <pc:spChg chg="del">
          <ac:chgData name="Claudio Seebach" userId="ad0f5b51-8aef-46f1-95aa-a2456ecb5412" providerId="ADAL" clId="{437A05E3-E92A-9A44-8A45-7D7E0F956998}" dt="2024-10-28T02:32:54.107" v="646" actId="478"/>
          <ac:spMkLst>
            <pc:docMk/>
            <pc:sldMk cId="0" sldId="302"/>
            <ac:spMk id="2" creationId="{8309E07D-A333-BFBF-2444-E329C4A41B76}"/>
          </ac:spMkLst>
        </pc:spChg>
        <pc:spChg chg="add mod ord">
          <ac:chgData name="Claudio Seebach" userId="ad0f5b51-8aef-46f1-95aa-a2456ecb5412" providerId="ADAL" clId="{437A05E3-E92A-9A44-8A45-7D7E0F956998}" dt="2024-10-28T02:33:02.352" v="648" actId="700"/>
          <ac:spMkLst>
            <pc:docMk/>
            <pc:sldMk cId="0" sldId="302"/>
            <ac:spMk id="3" creationId="{86118524-EB2D-B647-A2A2-6601CC02C181}"/>
          </ac:spMkLst>
        </pc:spChg>
        <pc:spChg chg="add mod ord">
          <ac:chgData name="Claudio Seebach" userId="ad0f5b51-8aef-46f1-95aa-a2456ecb5412" providerId="ADAL" clId="{437A05E3-E92A-9A44-8A45-7D7E0F956998}" dt="2024-10-28T02:33:02.352" v="648" actId="700"/>
          <ac:spMkLst>
            <pc:docMk/>
            <pc:sldMk cId="0" sldId="302"/>
            <ac:spMk id="4" creationId="{70C71E9F-1984-0DE8-BE1E-E9D0D3F6C967}"/>
          </ac:spMkLst>
        </pc:spChg>
        <pc:spChg chg="add del mod">
          <ac:chgData name="Claudio Seebach" userId="ad0f5b51-8aef-46f1-95aa-a2456ecb5412" providerId="ADAL" clId="{437A05E3-E92A-9A44-8A45-7D7E0F956998}" dt="2024-10-28T02:32:48.068" v="644" actId="6264"/>
          <ac:spMkLst>
            <pc:docMk/>
            <pc:sldMk cId="0" sldId="302"/>
            <ac:spMk id="7" creationId="{3C539F48-9013-34DF-56C0-D379F63784C3}"/>
          </ac:spMkLst>
        </pc:spChg>
        <pc:spChg chg="add del mod">
          <ac:chgData name="Claudio Seebach" userId="ad0f5b51-8aef-46f1-95aa-a2456ecb5412" providerId="ADAL" clId="{437A05E3-E92A-9A44-8A45-7D7E0F956998}" dt="2024-10-28T02:32:48.068" v="644" actId="6264"/>
          <ac:spMkLst>
            <pc:docMk/>
            <pc:sldMk cId="0" sldId="302"/>
            <ac:spMk id="8" creationId="{3ADE8D6F-D580-FE5F-C0F9-3D5FD70C3087}"/>
          </ac:spMkLst>
        </pc:spChg>
        <pc:spChg chg="add del mod">
          <ac:chgData name="Claudio Seebach" userId="ad0f5b51-8aef-46f1-95aa-a2456ecb5412" providerId="ADAL" clId="{437A05E3-E92A-9A44-8A45-7D7E0F956998}" dt="2024-10-28T02:32:48.068" v="644" actId="6264"/>
          <ac:spMkLst>
            <pc:docMk/>
            <pc:sldMk cId="0" sldId="302"/>
            <ac:spMk id="9" creationId="{B9A7B737-B6B8-10A0-CDEA-072144F8E1A4}"/>
          </ac:spMkLst>
        </pc:spChg>
        <pc:spChg chg="add del mod">
          <ac:chgData name="Claudio Seebach" userId="ad0f5b51-8aef-46f1-95aa-a2456ecb5412" providerId="ADAL" clId="{437A05E3-E92A-9A44-8A45-7D7E0F956998}" dt="2024-10-28T02:32:48.068" v="644" actId="6264"/>
          <ac:spMkLst>
            <pc:docMk/>
            <pc:sldMk cId="0" sldId="302"/>
            <ac:spMk id="10" creationId="{936FD69B-3C15-DD7C-6D67-94498880291C}"/>
          </ac:spMkLst>
        </pc:spChg>
        <pc:spChg chg="add del mod">
          <ac:chgData name="Claudio Seebach" userId="ad0f5b51-8aef-46f1-95aa-a2456ecb5412" providerId="ADAL" clId="{437A05E3-E92A-9A44-8A45-7D7E0F956998}" dt="2024-10-28T02:32:56.285" v="647" actId="6264"/>
          <ac:spMkLst>
            <pc:docMk/>
            <pc:sldMk cId="0" sldId="302"/>
            <ac:spMk id="11" creationId="{24BDD24A-5438-FAE2-6169-8AFC7F68B083}"/>
          </ac:spMkLst>
        </pc:spChg>
        <pc:spChg chg="add del mod">
          <ac:chgData name="Claudio Seebach" userId="ad0f5b51-8aef-46f1-95aa-a2456ecb5412" providerId="ADAL" clId="{437A05E3-E92A-9A44-8A45-7D7E0F956998}" dt="2024-10-28T02:32:56.285" v="647" actId="6264"/>
          <ac:spMkLst>
            <pc:docMk/>
            <pc:sldMk cId="0" sldId="302"/>
            <ac:spMk id="12" creationId="{268469FD-CA94-F540-4D22-0FE36E743711}"/>
          </ac:spMkLst>
        </pc:spChg>
        <pc:spChg chg="add del mod">
          <ac:chgData name="Claudio Seebach" userId="ad0f5b51-8aef-46f1-95aa-a2456ecb5412" providerId="ADAL" clId="{437A05E3-E92A-9A44-8A45-7D7E0F956998}" dt="2024-10-28T02:32:56.285" v="647" actId="6264"/>
          <ac:spMkLst>
            <pc:docMk/>
            <pc:sldMk cId="0" sldId="302"/>
            <ac:spMk id="13" creationId="{7635A79B-13F3-5074-0849-CA41BB57DA2D}"/>
          </ac:spMkLst>
        </pc:spChg>
        <pc:spChg chg="add del mod">
          <ac:chgData name="Claudio Seebach" userId="ad0f5b51-8aef-46f1-95aa-a2456ecb5412" providerId="ADAL" clId="{437A05E3-E92A-9A44-8A45-7D7E0F956998}" dt="2024-10-28T02:32:56.285" v="647" actId="6264"/>
          <ac:spMkLst>
            <pc:docMk/>
            <pc:sldMk cId="0" sldId="302"/>
            <ac:spMk id="14" creationId="{E1218A78-BBF9-8513-9987-2A821C947408}"/>
          </ac:spMkLst>
        </pc:spChg>
        <pc:spChg chg="del">
          <ac:chgData name="Claudio Seebach" userId="ad0f5b51-8aef-46f1-95aa-a2456ecb5412" providerId="ADAL" clId="{437A05E3-E92A-9A44-8A45-7D7E0F956998}" dt="2024-10-28T02:32:35.012" v="641" actId="478"/>
          <ac:spMkLst>
            <pc:docMk/>
            <pc:sldMk cId="0" sldId="302"/>
            <ac:spMk id="326" creationId="{00000000-0000-0000-0000-000000000000}"/>
          </ac:spMkLst>
        </pc:spChg>
        <pc:spChg chg="del">
          <ac:chgData name="Claudio Seebach" userId="ad0f5b51-8aef-46f1-95aa-a2456ecb5412" providerId="ADAL" clId="{437A05E3-E92A-9A44-8A45-7D7E0F956998}" dt="2024-10-28T02:32:45.737" v="643" actId="478"/>
          <ac:spMkLst>
            <pc:docMk/>
            <pc:sldMk cId="0" sldId="302"/>
            <ac:spMk id="329" creationId="{00000000-0000-0000-0000-000000000000}"/>
          </ac:spMkLst>
        </pc:spChg>
        <pc:spChg chg="mod">
          <ac:chgData name="Claudio Seebach" userId="ad0f5b51-8aef-46f1-95aa-a2456ecb5412" providerId="ADAL" clId="{437A05E3-E92A-9A44-8A45-7D7E0F956998}" dt="2024-10-28T02:32:15.055" v="636" actId="1076"/>
          <ac:spMkLst>
            <pc:docMk/>
            <pc:sldMk cId="0" sldId="302"/>
            <ac:spMk id="331" creationId="{00000000-0000-0000-0000-000000000000}"/>
          </ac:spMkLst>
        </pc:spChg>
        <pc:spChg chg="mod ord">
          <ac:chgData name="Claudio Seebach" userId="ad0f5b51-8aef-46f1-95aa-a2456ecb5412" providerId="ADAL" clId="{437A05E3-E92A-9A44-8A45-7D7E0F956998}" dt="2024-10-28T02:33:02.352" v="648" actId="700"/>
          <ac:spMkLst>
            <pc:docMk/>
            <pc:sldMk cId="0" sldId="302"/>
            <ac:spMk id="332" creationId="{00000000-0000-0000-0000-000000000000}"/>
          </ac:spMkLst>
        </pc:spChg>
        <pc:spChg chg="mod ord">
          <ac:chgData name="Claudio Seebach" userId="ad0f5b51-8aef-46f1-95aa-a2456ecb5412" providerId="ADAL" clId="{437A05E3-E92A-9A44-8A45-7D7E0F956998}" dt="2024-10-28T02:33:11.975" v="650" actId="121"/>
          <ac:spMkLst>
            <pc:docMk/>
            <pc:sldMk cId="0" sldId="302"/>
            <ac:spMk id="333" creationId="{00000000-0000-0000-0000-000000000000}"/>
          </ac:spMkLst>
        </pc:spChg>
        <pc:picChg chg="add mod">
          <ac:chgData name="Claudio Seebach" userId="ad0f5b51-8aef-46f1-95aa-a2456ecb5412" providerId="ADAL" clId="{437A05E3-E92A-9A44-8A45-7D7E0F956998}" dt="2024-10-28T02:34:28.739" v="651" actId="1076"/>
          <ac:picMkLst>
            <pc:docMk/>
            <pc:sldMk cId="0" sldId="302"/>
            <ac:picMk id="6" creationId="{CAAF91FB-8E6A-A606-C6C7-634D7885746D}"/>
          </ac:picMkLst>
        </pc:picChg>
        <pc:picChg chg="add mod modCrop">
          <ac:chgData name="Claudio Seebach" userId="ad0f5b51-8aef-46f1-95aa-a2456ecb5412" providerId="ADAL" clId="{437A05E3-E92A-9A44-8A45-7D7E0F956998}" dt="2024-10-28T02:35:39.412" v="665" actId="1035"/>
          <ac:picMkLst>
            <pc:docMk/>
            <pc:sldMk cId="0" sldId="302"/>
            <ac:picMk id="16" creationId="{ED69C463-B6F8-1CCD-7104-8526A5871F83}"/>
          </ac:picMkLst>
        </pc:picChg>
        <pc:picChg chg="mod">
          <ac:chgData name="Claudio Seebach" userId="ad0f5b51-8aef-46f1-95aa-a2456ecb5412" providerId="ADAL" clId="{437A05E3-E92A-9A44-8A45-7D7E0F956998}" dt="2024-10-28T02:35:22.604" v="661" actId="1076"/>
          <ac:picMkLst>
            <pc:docMk/>
            <pc:sldMk cId="0" sldId="302"/>
            <ac:picMk id="327" creationId="{00000000-0000-0000-0000-000000000000}"/>
          </ac:picMkLst>
        </pc:picChg>
        <pc:picChg chg="mod">
          <ac:chgData name="Claudio Seebach" userId="ad0f5b51-8aef-46f1-95aa-a2456ecb5412" providerId="ADAL" clId="{437A05E3-E92A-9A44-8A45-7D7E0F956998}" dt="2024-10-28T02:35:20.111" v="660" actId="14100"/>
          <ac:picMkLst>
            <pc:docMk/>
            <pc:sldMk cId="0" sldId="302"/>
            <ac:picMk id="328" creationId="{00000000-0000-0000-0000-000000000000}"/>
          </ac:picMkLst>
        </pc:picChg>
        <pc:picChg chg="del">
          <ac:chgData name="Claudio Seebach" userId="ad0f5b51-8aef-46f1-95aa-a2456ecb5412" providerId="ADAL" clId="{437A05E3-E92A-9A44-8A45-7D7E0F956998}" dt="2024-10-28T02:32:41.041" v="642" actId="478"/>
          <ac:picMkLst>
            <pc:docMk/>
            <pc:sldMk cId="0" sldId="302"/>
            <ac:picMk id="330" creationId="{00000000-0000-0000-0000-000000000000}"/>
          </ac:picMkLst>
        </pc:picChg>
        <pc:picChg chg="mod">
          <ac:chgData name="Claudio Seebach" userId="ad0f5b51-8aef-46f1-95aa-a2456ecb5412" providerId="ADAL" clId="{437A05E3-E92A-9A44-8A45-7D7E0F956998}" dt="2024-10-28T02:32:32.795" v="640" actId="1076"/>
          <ac:picMkLst>
            <pc:docMk/>
            <pc:sldMk cId="0" sldId="302"/>
            <ac:picMk id="334" creationId="{00000000-0000-0000-0000-000000000000}"/>
          </ac:picMkLst>
        </pc:picChg>
        <pc:picChg chg="del">
          <ac:chgData name="Claudio Seebach" userId="ad0f5b51-8aef-46f1-95aa-a2456ecb5412" providerId="ADAL" clId="{437A05E3-E92A-9A44-8A45-7D7E0F956998}" dt="2024-10-28T02:31:43.673" v="625" actId="478"/>
          <ac:picMkLst>
            <pc:docMk/>
            <pc:sldMk cId="0" sldId="302"/>
            <ac:picMk id="335" creationId="{00000000-0000-0000-0000-000000000000}"/>
          </ac:picMkLst>
        </pc:picChg>
      </pc:sldChg>
      <pc:sldChg chg="addSp delSp modSp mod">
        <pc:chgData name="Claudio Seebach" userId="ad0f5b51-8aef-46f1-95aa-a2456ecb5412" providerId="ADAL" clId="{437A05E3-E92A-9A44-8A45-7D7E0F956998}" dt="2024-10-28T02:53:29.034" v="909" actId="478"/>
        <pc:sldMkLst>
          <pc:docMk/>
          <pc:sldMk cId="0" sldId="303"/>
        </pc:sldMkLst>
        <pc:spChg chg="add del mod">
          <ac:chgData name="Claudio Seebach" userId="ad0f5b51-8aef-46f1-95aa-a2456ecb5412" providerId="ADAL" clId="{437A05E3-E92A-9A44-8A45-7D7E0F956998}" dt="2024-10-28T02:53:29.034" v="909" actId="478"/>
          <ac:spMkLst>
            <pc:docMk/>
            <pc:sldMk cId="0" sldId="303"/>
            <ac:spMk id="3" creationId="{AB8D045E-B81F-0E81-C841-62B7CDB62806}"/>
          </ac:spMkLst>
        </pc:spChg>
        <pc:spChg chg="add del mod">
          <ac:chgData name="Claudio Seebach" userId="ad0f5b51-8aef-46f1-95aa-a2456ecb5412" providerId="ADAL" clId="{437A05E3-E92A-9A44-8A45-7D7E0F956998}" dt="2024-10-28T02:53:29.034" v="909" actId="478"/>
          <ac:spMkLst>
            <pc:docMk/>
            <pc:sldMk cId="0" sldId="303"/>
            <ac:spMk id="4" creationId="{F255BBD9-AC19-882E-D9AA-C739BE8FCF1E}"/>
          </ac:spMkLst>
        </pc:spChg>
        <pc:spChg chg="add mod">
          <ac:chgData name="Claudio Seebach" userId="ad0f5b51-8aef-46f1-95aa-a2456ecb5412" providerId="ADAL" clId="{437A05E3-E92A-9A44-8A45-7D7E0F956998}" dt="2024-10-27T16:03:47.174" v="339"/>
          <ac:spMkLst>
            <pc:docMk/>
            <pc:sldMk cId="0" sldId="303"/>
            <ac:spMk id="5" creationId="{C2585E29-8ADD-B6A6-D73F-29A48571B7D7}"/>
          </ac:spMkLst>
        </pc:spChg>
      </pc:sldChg>
      <pc:sldChg chg="addSp modSp">
        <pc:chgData name="Claudio Seebach" userId="ad0f5b51-8aef-46f1-95aa-a2456ecb5412" providerId="ADAL" clId="{437A05E3-E92A-9A44-8A45-7D7E0F956998}" dt="2024-10-27T16:03:47.174" v="339"/>
        <pc:sldMkLst>
          <pc:docMk/>
          <pc:sldMk cId="0" sldId="304"/>
        </pc:sldMkLst>
        <pc:spChg chg="add mod">
          <ac:chgData name="Claudio Seebach" userId="ad0f5b51-8aef-46f1-95aa-a2456ecb5412" providerId="ADAL" clId="{437A05E3-E92A-9A44-8A45-7D7E0F956998}" dt="2024-10-27T16:03:47.174" v="339"/>
          <ac:spMkLst>
            <pc:docMk/>
            <pc:sldMk cId="0" sldId="304"/>
            <ac:spMk id="2" creationId="{56C41A25-3265-ADB0-3F50-D4C115240460}"/>
          </ac:spMkLst>
        </pc:spChg>
        <pc:spChg chg="add mod">
          <ac:chgData name="Claudio Seebach" userId="ad0f5b51-8aef-46f1-95aa-a2456ecb5412" providerId="ADAL" clId="{437A05E3-E92A-9A44-8A45-7D7E0F956998}" dt="2024-10-27T16:03:47.174" v="339"/>
          <ac:spMkLst>
            <pc:docMk/>
            <pc:sldMk cId="0" sldId="304"/>
            <ac:spMk id="3" creationId="{C29128D2-D801-D56E-9DE0-350C41E7D459}"/>
          </ac:spMkLst>
        </pc:spChg>
        <pc:spChg chg="add mod">
          <ac:chgData name="Claudio Seebach" userId="ad0f5b51-8aef-46f1-95aa-a2456ecb5412" providerId="ADAL" clId="{437A05E3-E92A-9A44-8A45-7D7E0F956998}" dt="2024-10-27T16:03:47.174" v="339"/>
          <ac:spMkLst>
            <pc:docMk/>
            <pc:sldMk cId="0" sldId="304"/>
            <ac:spMk id="4" creationId="{29B92510-C7DB-B789-A577-902A71875130}"/>
          </ac:spMkLst>
        </pc:spChg>
      </pc:sldChg>
      <pc:sldChg chg="addSp modSp">
        <pc:chgData name="Claudio Seebach" userId="ad0f5b51-8aef-46f1-95aa-a2456ecb5412" providerId="ADAL" clId="{437A05E3-E92A-9A44-8A45-7D7E0F956998}" dt="2024-10-27T16:03:47.174" v="339"/>
        <pc:sldMkLst>
          <pc:docMk/>
          <pc:sldMk cId="0" sldId="305"/>
        </pc:sldMkLst>
        <pc:spChg chg="add mod">
          <ac:chgData name="Claudio Seebach" userId="ad0f5b51-8aef-46f1-95aa-a2456ecb5412" providerId="ADAL" clId="{437A05E3-E92A-9A44-8A45-7D7E0F956998}" dt="2024-10-27T16:03:47.174" v="339"/>
          <ac:spMkLst>
            <pc:docMk/>
            <pc:sldMk cId="0" sldId="305"/>
            <ac:spMk id="2" creationId="{FDE29C42-ABB9-6D13-469C-5F5600FA380E}"/>
          </ac:spMkLst>
        </pc:spChg>
        <pc:spChg chg="add mod">
          <ac:chgData name="Claudio Seebach" userId="ad0f5b51-8aef-46f1-95aa-a2456ecb5412" providerId="ADAL" clId="{437A05E3-E92A-9A44-8A45-7D7E0F956998}" dt="2024-10-27T16:03:47.174" v="339"/>
          <ac:spMkLst>
            <pc:docMk/>
            <pc:sldMk cId="0" sldId="305"/>
            <ac:spMk id="3" creationId="{1F05C005-6AD4-B5CF-4BDB-A93A05DF3256}"/>
          </ac:spMkLst>
        </pc:spChg>
      </pc:sldChg>
      <pc:sldChg chg="addSp delSp modSp mod ord chgLayout">
        <pc:chgData name="Claudio Seebach" userId="ad0f5b51-8aef-46f1-95aa-a2456ecb5412" providerId="ADAL" clId="{437A05E3-E92A-9A44-8A45-7D7E0F956998}" dt="2024-10-28T01:36:27.421" v="511" actId="20578"/>
        <pc:sldMkLst>
          <pc:docMk/>
          <pc:sldMk cId="0" sldId="306"/>
        </pc:sldMkLst>
        <pc:spChg chg="mod ord">
          <ac:chgData name="Claudio Seebach" userId="ad0f5b51-8aef-46f1-95aa-a2456ecb5412" providerId="ADAL" clId="{437A05E3-E92A-9A44-8A45-7D7E0F956998}" dt="2024-10-28T01:35:06.395" v="507" actId="6264"/>
          <ac:spMkLst>
            <pc:docMk/>
            <pc:sldMk cId="0" sldId="306"/>
            <ac:spMk id="2" creationId="{E0C7790E-5D25-E412-4E68-6DFC869D3466}"/>
          </ac:spMkLst>
        </pc:spChg>
        <pc:spChg chg="add mod ord">
          <ac:chgData name="Claudio Seebach" userId="ad0f5b51-8aef-46f1-95aa-a2456ecb5412" providerId="ADAL" clId="{437A05E3-E92A-9A44-8A45-7D7E0F956998}" dt="2024-10-28T01:35:06.395" v="507" actId="6264"/>
          <ac:spMkLst>
            <pc:docMk/>
            <pc:sldMk cId="0" sldId="306"/>
            <ac:spMk id="3" creationId="{C1E0CDEA-274D-8AFF-CA6E-AAE57E99B185}"/>
          </ac:spMkLst>
        </pc:spChg>
        <pc:spChg chg="add mod ord">
          <ac:chgData name="Claudio Seebach" userId="ad0f5b51-8aef-46f1-95aa-a2456ecb5412" providerId="ADAL" clId="{437A05E3-E92A-9A44-8A45-7D7E0F956998}" dt="2024-10-28T01:35:06.395" v="507" actId="6264"/>
          <ac:spMkLst>
            <pc:docMk/>
            <pc:sldMk cId="0" sldId="306"/>
            <ac:spMk id="4" creationId="{F0C650CF-7C3E-A053-4D15-D62F7F9BD66C}"/>
          </ac:spMkLst>
        </pc:spChg>
        <pc:spChg chg="add del mod">
          <ac:chgData name="Claudio Seebach" userId="ad0f5b51-8aef-46f1-95aa-a2456ecb5412" providerId="ADAL" clId="{437A05E3-E92A-9A44-8A45-7D7E0F956998}" dt="2024-10-28T01:34:58.885" v="504" actId="6264"/>
          <ac:spMkLst>
            <pc:docMk/>
            <pc:sldMk cId="0" sldId="306"/>
            <ac:spMk id="5" creationId="{737E0116-F385-ADCA-C39F-9E7F560A82E5}"/>
          </ac:spMkLst>
        </pc:spChg>
        <pc:spChg chg="add del mod">
          <ac:chgData name="Claudio Seebach" userId="ad0f5b51-8aef-46f1-95aa-a2456ecb5412" providerId="ADAL" clId="{437A05E3-E92A-9A44-8A45-7D7E0F956998}" dt="2024-10-28T01:34:58.885" v="504" actId="6264"/>
          <ac:spMkLst>
            <pc:docMk/>
            <pc:sldMk cId="0" sldId="306"/>
            <ac:spMk id="6" creationId="{25C6B785-7C0F-EB19-E907-1150CB7E21C8}"/>
          </ac:spMkLst>
        </pc:spChg>
        <pc:spChg chg="add del mod">
          <ac:chgData name="Claudio Seebach" userId="ad0f5b51-8aef-46f1-95aa-a2456ecb5412" providerId="ADAL" clId="{437A05E3-E92A-9A44-8A45-7D7E0F956998}" dt="2024-10-28T01:34:58.885" v="504" actId="6264"/>
          <ac:spMkLst>
            <pc:docMk/>
            <pc:sldMk cId="0" sldId="306"/>
            <ac:spMk id="7" creationId="{851FBA8B-8AFB-294E-AEC1-CDD9AD0929E8}"/>
          </ac:spMkLst>
        </pc:spChg>
        <pc:spChg chg="add del mod ord">
          <ac:chgData name="Claudio Seebach" userId="ad0f5b51-8aef-46f1-95aa-a2456ecb5412" providerId="ADAL" clId="{437A05E3-E92A-9A44-8A45-7D7E0F956998}" dt="2024-10-28T01:34:59.879" v="505" actId="6264"/>
          <ac:spMkLst>
            <pc:docMk/>
            <pc:sldMk cId="0" sldId="306"/>
            <ac:spMk id="8" creationId="{9F0085E6-D498-8551-F250-D4545AF031FC}"/>
          </ac:spMkLst>
        </pc:spChg>
        <pc:spChg chg="add del mod">
          <ac:chgData name="Claudio Seebach" userId="ad0f5b51-8aef-46f1-95aa-a2456ecb5412" providerId="ADAL" clId="{437A05E3-E92A-9A44-8A45-7D7E0F956998}" dt="2024-10-28T01:34:59.879" v="505" actId="6264"/>
          <ac:spMkLst>
            <pc:docMk/>
            <pc:sldMk cId="0" sldId="306"/>
            <ac:spMk id="9" creationId="{10ACDCF5-08FA-CDE2-4D08-ED36837B4857}"/>
          </ac:spMkLst>
        </pc:spChg>
        <pc:spChg chg="add del mod">
          <ac:chgData name="Claudio Seebach" userId="ad0f5b51-8aef-46f1-95aa-a2456ecb5412" providerId="ADAL" clId="{437A05E3-E92A-9A44-8A45-7D7E0F956998}" dt="2024-10-28T01:34:59.879" v="505" actId="6264"/>
          <ac:spMkLst>
            <pc:docMk/>
            <pc:sldMk cId="0" sldId="306"/>
            <ac:spMk id="10" creationId="{9BF8DBBB-6B1A-F386-7B72-B56DA6368622}"/>
          </ac:spMkLst>
        </pc:spChg>
        <pc:spChg chg="add del mod">
          <ac:chgData name="Claudio Seebach" userId="ad0f5b51-8aef-46f1-95aa-a2456ecb5412" providerId="ADAL" clId="{437A05E3-E92A-9A44-8A45-7D7E0F956998}" dt="2024-10-28T01:34:59.879" v="505" actId="6264"/>
          <ac:spMkLst>
            <pc:docMk/>
            <pc:sldMk cId="0" sldId="306"/>
            <ac:spMk id="11" creationId="{7B619017-0859-A664-6B6F-D11576D1B2E3}"/>
          </ac:spMkLst>
        </pc:spChg>
        <pc:spChg chg="add del mod ord">
          <ac:chgData name="Claudio Seebach" userId="ad0f5b51-8aef-46f1-95aa-a2456ecb5412" providerId="ADAL" clId="{437A05E3-E92A-9A44-8A45-7D7E0F956998}" dt="2024-10-28T01:35:04.345" v="506" actId="700"/>
          <ac:spMkLst>
            <pc:docMk/>
            <pc:sldMk cId="0" sldId="306"/>
            <ac:spMk id="12" creationId="{C37E1FDA-0226-86EC-C452-649EAE5A1577}"/>
          </ac:spMkLst>
        </pc:spChg>
        <pc:spChg chg="add del mod ord">
          <ac:chgData name="Claudio Seebach" userId="ad0f5b51-8aef-46f1-95aa-a2456ecb5412" providerId="ADAL" clId="{437A05E3-E92A-9A44-8A45-7D7E0F956998}" dt="2024-10-28T01:35:06.395" v="507" actId="6264"/>
          <ac:spMkLst>
            <pc:docMk/>
            <pc:sldMk cId="0" sldId="306"/>
            <ac:spMk id="13" creationId="{D94F0C57-17EB-01E5-955D-8E03F99E2A59}"/>
          </ac:spMkLst>
        </pc:spChg>
        <pc:spChg chg="add del mod">
          <ac:chgData name="Claudio Seebach" userId="ad0f5b51-8aef-46f1-95aa-a2456ecb5412" providerId="ADAL" clId="{437A05E3-E92A-9A44-8A45-7D7E0F956998}" dt="2024-10-28T01:35:06.395" v="507" actId="6264"/>
          <ac:spMkLst>
            <pc:docMk/>
            <pc:sldMk cId="0" sldId="306"/>
            <ac:spMk id="14" creationId="{117D97C5-CDDE-979A-156A-5FB1AA9F6D4E}"/>
          </ac:spMkLst>
        </pc:spChg>
        <pc:spChg chg="add del mod">
          <ac:chgData name="Claudio Seebach" userId="ad0f5b51-8aef-46f1-95aa-a2456ecb5412" providerId="ADAL" clId="{437A05E3-E92A-9A44-8A45-7D7E0F956998}" dt="2024-10-28T01:35:06.395" v="507" actId="6264"/>
          <ac:spMkLst>
            <pc:docMk/>
            <pc:sldMk cId="0" sldId="306"/>
            <ac:spMk id="15" creationId="{AB50CE29-A6E6-E955-9B48-4A7E23622C68}"/>
          </ac:spMkLst>
        </pc:spChg>
        <pc:spChg chg="add del mod">
          <ac:chgData name="Claudio Seebach" userId="ad0f5b51-8aef-46f1-95aa-a2456ecb5412" providerId="ADAL" clId="{437A05E3-E92A-9A44-8A45-7D7E0F956998}" dt="2024-10-28T01:35:06.395" v="507" actId="6264"/>
          <ac:spMkLst>
            <pc:docMk/>
            <pc:sldMk cId="0" sldId="306"/>
            <ac:spMk id="16" creationId="{63B979DE-7EA2-DDB7-6125-85CC8022EC60}"/>
          </ac:spMkLst>
        </pc:spChg>
        <pc:spChg chg="add mod ord">
          <ac:chgData name="Claudio Seebach" userId="ad0f5b51-8aef-46f1-95aa-a2456ecb5412" providerId="ADAL" clId="{437A05E3-E92A-9A44-8A45-7D7E0F956998}" dt="2024-10-28T01:35:06.395" v="507" actId="6264"/>
          <ac:spMkLst>
            <pc:docMk/>
            <pc:sldMk cId="0" sldId="306"/>
            <ac:spMk id="17" creationId="{1D2C6EEF-E8F1-E798-97EE-78A0F980D940}"/>
          </ac:spMkLst>
        </pc:spChg>
      </pc:sldChg>
      <pc:sldChg chg="addSp modSp">
        <pc:chgData name="Claudio Seebach" userId="ad0f5b51-8aef-46f1-95aa-a2456ecb5412" providerId="ADAL" clId="{437A05E3-E92A-9A44-8A45-7D7E0F956998}" dt="2024-10-27T16:03:47.174" v="339"/>
        <pc:sldMkLst>
          <pc:docMk/>
          <pc:sldMk cId="0" sldId="307"/>
        </pc:sldMkLst>
        <pc:spChg chg="add mod">
          <ac:chgData name="Claudio Seebach" userId="ad0f5b51-8aef-46f1-95aa-a2456ecb5412" providerId="ADAL" clId="{437A05E3-E92A-9A44-8A45-7D7E0F956998}" dt="2024-10-27T16:03:47.174" v="339"/>
          <ac:spMkLst>
            <pc:docMk/>
            <pc:sldMk cId="0" sldId="307"/>
            <ac:spMk id="3" creationId="{AFA41A97-5120-6A06-2DEE-982E5534908B}"/>
          </ac:spMkLst>
        </pc:spChg>
        <pc:spChg chg="add mod">
          <ac:chgData name="Claudio Seebach" userId="ad0f5b51-8aef-46f1-95aa-a2456ecb5412" providerId="ADAL" clId="{437A05E3-E92A-9A44-8A45-7D7E0F956998}" dt="2024-10-27T16:03:47.174" v="339"/>
          <ac:spMkLst>
            <pc:docMk/>
            <pc:sldMk cId="0" sldId="307"/>
            <ac:spMk id="4" creationId="{7EEC584B-58C1-3B71-CB65-13C0A95863AB}"/>
          </ac:spMkLst>
        </pc:spChg>
      </pc:sldChg>
      <pc:sldChg chg="addSp modSp">
        <pc:chgData name="Claudio Seebach" userId="ad0f5b51-8aef-46f1-95aa-a2456ecb5412" providerId="ADAL" clId="{437A05E3-E92A-9A44-8A45-7D7E0F956998}" dt="2024-10-27T16:03:47.174" v="339"/>
        <pc:sldMkLst>
          <pc:docMk/>
          <pc:sldMk cId="0" sldId="308"/>
        </pc:sldMkLst>
        <pc:spChg chg="add mod">
          <ac:chgData name="Claudio Seebach" userId="ad0f5b51-8aef-46f1-95aa-a2456ecb5412" providerId="ADAL" clId="{437A05E3-E92A-9A44-8A45-7D7E0F956998}" dt="2024-10-27T16:03:47.174" v="339"/>
          <ac:spMkLst>
            <pc:docMk/>
            <pc:sldMk cId="0" sldId="308"/>
            <ac:spMk id="3" creationId="{00E70026-476F-8EFE-A75D-5529530D14CE}"/>
          </ac:spMkLst>
        </pc:spChg>
        <pc:spChg chg="add mod">
          <ac:chgData name="Claudio Seebach" userId="ad0f5b51-8aef-46f1-95aa-a2456ecb5412" providerId="ADAL" clId="{437A05E3-E92A-9A44-8A45-7D7E0F956998}" dt="2024-10-27T16:03:47.174" v="339"/>
          <ac:spMkLst>
            <pc:docMk/>
            <pc:sldMk cId="0" sldId="308"/>
            <ac:spMk id="4" creationId="{2C1C6714-F8F1-5709-0498-B2368BDC1460}"/>
          </ac:spMkLst>
        </pc:spChg>
        <pc:spChg chg="add mod">
          <ac:chgData name="Claudio Seebach" userId="ad0f5b51-8aef-46f1-95aa-a2456ecb5412" providerId="ADAL" clId="{437A05E3-E92A-9A44-8A45-7D7E0F956998}" dt="2024-10-27T16:03:47.174" v="339"/>
          <ac:spMkLst>
            <pc:docMk/>
            <pc:sldMk cId="0" sldId="308"/>
            <ac:spMk id="5" creationId="{3148215C-D4B7-0E5B-2ABC-8A7DF02099E7}"/>
          </ac:spMkLst>
        </pc:spChg>
      </pc:sldChg>
      <pc:sldChg chg="addSp modSp">
        <pc:chgData name="Claudio Seebach" userId="ad0f5b51-8aef-46f1-95aa-a2456ecb5412" providerId="ADAL" clId="{437A05E3-E92A-9A44-8A45-7D7E0F956998}" dt="2024-10-27T16:03:47.174" v="339"/>
        <pc:sldMkLst>
          <pc:docMk/>
          <pc:sldMk cId="0" sldId="313"/>
        </pc:sldMkLst>
        <pc:spChg chg="add mod">
          <ac:chgData name="Claudio Seebach" userId="ad0f5b51-8aef-46f1-95aa-a2456ecb5412" providerId="ADAL" clId="{437A05E3-E92A-9A44-8A45-7D7E0F956998}" dt="2024-10-27T16:03:47.174" v="339"/>
          <ac:spMkLst>
            <pc:docMk/>
            <pc:sldMk cId="0" sldId="313"/>
            <ac:spMk id="3" creationId="{38D817AE-F8A8-C4BD-1AAF-CEA49F45500D}"/>
          </ac:spMkLst>
        </pc:spChg>
        <pc:spChg chg="add mod">
          <ac:chgData name="Claudio Seebach" userId="ad0f5b51-8aef-46f1-95aa-a2456ecb5412" providerId="ADAL" clId="{437A05E3-E92A-9A44-8A45-7D7E0F956998}" dt="2024-10-27T16:03:47.174" v="339"/>
          <ac:spMkLst>
            <pc:docMk/>
            <pc:sldMk cId="0" sldId="313"/>
            <ac:spMk id="4" creationId="{0A58BBD5-717D-DC50-F778-771468C945FE}"/>
          </ac:spMkLst>
        </pc:spChg>
      </pc:sldChg>
      <pc:sldChg chg="addSp modSp">
        <pc:chgData name="Claudio Seebach" userId="ad0f5b51-8aef-46f1-95aa-a2456ecb5412" providerId="ADAL" clId="{437A05E3-E92A-9A44-8A45-7D7E0F956998}" dt="2024-10-27T16:03:47.174" v="339"/>
        <pc:sldMkLst>
          <pc:docMk/>
          <pc:sldMk cId="0" sldId="314"/>
        </pc:sldMkLst>
        <pc:spChg chg="add mod">
          <ac:chgData name="Claudio Seebach" userId="ad0f5b51-8aef-46f1-95aa-a2456ecb5412" providerId="ADAL" clId="{437A05E3-E92A-9A44-8A45-7D7E0F956998}" dt="2024-10-27T16:03:47.174" v="339"/>
          <ac:spMkLst>
            <pc:docMk/>
            <pc:sldMk cId="0" sldId="314"/>
            <ac:spMk id="3" creationId="{7B9DCA42-9C34-6104-4DF4-A532CB68A57E}"/>
          </ac:spMkLst>
        </pc:spChg>
        <pc:spChg chg="add mod">
          <ac:chgData name="Claudio Seebach" userId="ad0f5b51-8aef-46f1-95aa-a2456ecb5412" providerId="ADAL" clId="{437A05E3-E92A-9A44-8A45-7D7E0F956998}" dt="2024-10-27T16:03:47.174" v="339"/>
          <ac:spMkLst>
            <pc:docMk/>
            <pc:sldMk cId="0" sldId="314"/>
            <ac:spMk id="4" creationId="{A91C8C7A-1D66-DDD0-8679-4948B27578E7}"/>
          </ac:spMkLst>
        </pc:spChg>
      </pc:sldChg>
      <pc:sldChg chg="addSp modSp">
        <pc:chgData name="Claudio Seebach" userId="ad0f5b51-8aef-46f1-95aa-a2456ecb5412" providerId="ADAL" clId="{437A05E3-E92A-9A44-8A45-7D7E0F956998}" dt="2024-10-27T16:03:47.174" v="339"/>
        <pc:sldMkLst>
          <pc:docMk/>
          <pc:sldMk cId="0" sldId="315"/>
        </pc:sldMkLst>
        <pc:spChg chg="add mod">
          <ac:chgData name="Claudio Seebach" userId="ad0f5b51-8aef-46f1-95aa-a2456ecb5412" providerId="ADAL" clId="{437A05E3-E92A-9A44-8A45-7D7E0F956998}" dt="2024-10-27T16:03:47.174" v="339"/>
          <ac:spMkLst>
            <pc:docMk/>
            <pc:sldMk cId="0" sldId="315"/>
            <ac:spMk id="2" creationId="{6C559ACF-DB31-6A75-7E76-C06C66918562}"/>
          </ac:spMkLst>
        </pc:spChg>
        <pc:spChg chg="add mod">
          <ac:chgData name="Claudio Seebach" userId="ad0f5b51-8aef-46f1-95aa-a2456ecb5412" providerId="ADAL" clId="{437A05E3-E92A-9A44-8A45-7D7E0F956998}" dt="2024-10-27T16:03:47.174" v="339"/>
          <ac:spMkLst>
            <pc:docMk/>
            <pc:sldMk cId="0" sldId="315"/>
            <ac:spMk id="3" creationId="{EDC53A06-3F08-B819-431D-9C621AD90693}"/>
          </ac:spMkLst>
        </pc:spChg>
      </pc:sldChg>
      <pc:sldChg chg="addSp modSp mod">
        <pc:chgData name="Claudio Seebach" userId="ad0f5b51-8aef-46f1-95aa-a2456ecb5412" providerId="ADAL" clId="{437A05E3-E92A-9A44-8A45-7D7E0F956998}" dt="2024-10-27T16:03:47.174" v="339"/>
        <pc:sldMkLst>
          <pc:docMk/>
          <pc:sldMk cId="0" sldId="316"/>
        </pc:sldMkLst>
        <pc:spChg chg="mod">
          <ac:chgData name="Claudio Seebach" userId="ad0f5b51-8aef-46f1-95aa-a2456ecb5412" providerId="ADAL" clId="{437A05E3-E92A-9A44-8A45-7D7E0F956998}" dt="2024-10-27T15:41:33.694" v="32" actId="20577"/>
          <ac:spMkLst>
            <pc:docMk/>
            <pc:sldMk cId="0" sldId="316"/>
            <ac:spMk id="3" creationId="{189124FB-4C12-88A0-4AF3-6446E2EA8A06}"/>
          </ac:spMkLst>
        </pc:spChg>
        <pc:spChg chg="add mod">
          <ac:chgData name="Claudio Seebach" userId="ad0f5b51-8aef-46f1-95aa-a2456ecb5412" providerId="ADAL" clId="{437A05E3-E92A-9A44-8A45-7D7E0F956998}" dt="2024-10-27T16:03:47.174" v="339"/>
          <ac:spMkLst>
            <pc:docMk/>
            <pc:sldMk cId="0" sldId="316"/>
            <ac:spMk id="4" creationId="{B2156216-EE5B-E369-0E19-F3E5E4CDB642}"/>
          </ac:spMkLst>
        </pc:spChg>
        <pc:spChg chg="add mod">
          <ac:chgData name="Claudio Seebach" userId="ad0f5b51-8aef-46f1-95aa-a2456ecb5412" providerId="ADAL" clId="{437A05E3-E92A-9A44-8A45-7D7E0F956998}" dt="2024-10-27T16:03:47.174" v="339"/>
          <ac:spMkLst>
            <pc:docMk/>
            <pc:sldMk cId="0" sldId="316"/>
            <ac:spMk id="5" creationId="{2DB645C6-6B64-7EF0-2082-74BEA4CF01A2}"/>
          </ac:spMkLst>
        </pc:spChg>
        <pc:spChg chg="mod">
          <ac:chgData name="Claudio Seebach" userId="ad0f5b51-8aef-46f1-95aa-a2456ecb5412" providerId="ADAL" clId="{437A05E3-E92A-9A44-8A45-7D7E0F956998}" dt="2024-10-27T15:41:42.767" v="33" actId="1076"/>
          <ac:spMkLst>
            <pc:docMk/>
            <pc:sldMk cId="0" sldId="316"/>
            <ac:spMk id="6" creationId="{E93540DE-7905-945F-17EF-1917976A6BCC}"/>
          </ac:spMkLst>
        </pc:spChg>
        <pc:spChg chg="add mod">
          <ac:chgData name="Claudio Seebach" userId="ad0f5b51-8aef-46f1-95aa-a2456ecb5412" providerId="ADAL" clId="{437A05E3-E92A-9A44-8A45-7D7E0F956998}" dt="2024-10-27T16:03:47.174" v="339"/>
          <ac:spMkLst>
            <pc:docMk/>
            <pc:sldMk cId="0" sldId="316"/>
            <ac:spMk id="7" creationId="{14942F1C-2D79-32EC-7B20-05BE5E4B0A7C}"/>
          </ac:spMkLst>
        </pc:spChg>
      </pc:sldChg>
      <pc:sldChg chg="addSp modSp">
        <pc:chgData name="Claudio Seebach" userId="ad0f5b51-8aef-46f1-95aa-a2456ecb5412" providerId="ADAL" clId="{437A05E3-E92A-9A44-8A45-7D7E0F956998}" dt="2024-10-27T16:03:47.174" v="339"/>
        <pc:sldMkLst>
          <pc:docMk/>
          <pc:sldMk cId="0" sldId="319"/>
        </pc:sldMkLst>
        <pc:spChg chg="add mod">
          <ac:chgData name="Claudio Seebach" userId="ad0f5b51-8aef-46f1-95aa-a2456ecb5412" providerId="ADAL" clId="{437A05E3-E92A-9A44-8A45-7D7E0F956998}" dt="2024-10-27T16:03:47.174" v="339"/>
          <ac:spMkLst>
            <pc:docMk/>
            <pc:sldMk cId="0" sldId="319"/>
            <ac:spMk id="2" creationId="{DB07CDC6-DC14-1099-B3B5-EFFCB2EC317A}"/>
          </ac:spMkLst>
        </pc:spChg>
        <pc:spChg chg="add mod">
          <ac:chgData name="Claudio Seebach" userId="ad0f5b51-8aef-46f1-95aa-a2456ecb5412" providerId="ADAL" clId="{437A05E3-E92A-9A44-8A45-7D7E0F956998}" dt="2024-10-27T16:03:47.174" v="339"/>
          <ac:spMkLst>
            <pc:docMk/>
            <pc:sldMk cId="0" sldId="319"/>
            <ac:spMk id="3" creationId="{AE2101F8-593B-DE7F-4B62-4E12625B16C8}"/>
          </ac:spMkLst>
        </pc:spChg>
        <pc:spChg chg="add mod">
          <ac:chgData name="Claudio Seebach" userId="ad0f5b51-8aef-46f1-95aa-a2456ecb5412" providerId="ADAL" clId="{437A05E3-E92A-9A44-8A45-7D7E0F956998}" dt="2024-10-27T16:03:47.174" v="339"/>
          <ac:spMkLst>
            <pc:docMk/>
            <pc:sldMk cId="0" sldId="319"/>
            <ac:spMk id="4" creationId="{7387EC87-5AC1-04D9-CDE1-B189157EB6DE}"/>
          </ac:spMkLst>
        </pc:spChg>
      </pc:sldChg>
      <pc:sldChg chg="addSp modSp del">
        <pc:chgData name="Claudio Seebach" userId="ad0f5b51-8aef-46f1-95aa-a2456ecb5412" providerId="ADAL" clId="{437A05E3-E92A-9A44-8A45-7D7E0F956998}" dt="2024-10-28T01:27:44.700" v="487" actId="2696"/>
        <pc:sldMkLst>
          <pc:docMk/>
          <pc:sldMk cId="0" sldId="320"/>
        </pc:sldMkLst>
        <pc:spChg chg="add mod">
          <ac:chgData name="Claudio Seebach" userId="ad0f5b51-8aef-46f1-95aa-a2456ecb5412" providerId="ADAL" clId="{437A05E3-E92A-9A44-8A45-7D7E0F956998}" dt="2024-10-27T16:03:47.174" v="339"/>
          <ac:spMkLst>
            <pc:docMk/>
            <pc:sldMk cId="0" sldId="320"/>
            <ac:spMk id="2" creationId="{4B0CC6A3-488B-CCC6-CCF6-8C7A063E0DDB}"/>
          </ac:spMkLst>
        </pc:spChg>
        <pc:spChg chg="add mod">
          <ac:chgData name="Claudio Seebach" userId="ad0f5b51-8aef-46f1-95aa-a2456ecb5412" providerId="ADAL" clId="{437A05E3-E92A-9A44-8A45-7D7E0F956998}" dt="2024-10-27T16:03:47.174" v="339"/>
          <ac:spMkLst>
            <pc:docMk/>
            <pc:sldMk cId="0" sldId="320"/>
            <ac:spMk id="3" creationId="{35FBC1EB-88C7-14E0-42DC-72DB55496288}"/>
          </ac:spMkLst>
        </pc:spChg>
        <pc:spChg chg="add mod">
          <ac:chgData name="Claudio Seebach" userId="ad0f5b51-8aef-46f1-95aa-a2456ecb5412" providerId="ADAL" clId="{437A05E3-E92A-9A44-8A45-7D7E0F956998}" dt="2024-10-27T16:03:47.174" v="339"/>
          <ac:spMkLst>
            <pc:docMk/>
            <pc:sldMk cId="0" sldId="320"/>
            <ac:spMk id="4" creationId="{537C13C7-89B3-939A-8E1E-5ED9EC01BFFA}"/>
          </ac:spMkLst>
        </pc:spChg>
      </pc:sldChg>
      <pc:sldChg chg="addSp modSp del">
        <pc:chgData name="Claudio Seebach" userId="ad0f5b51-8aef-46f1-95aa-a2456ecb5412" providerId="ADAL" clId="{437A05E3-E92A-9A44-8A45-7D7E0F956998}" dt="2024-10-28T01:31:27.543" v="493" actId="2696"/>
        <pc:sldMkLst>
          <pc:docMk/>
          <pc:sldMk cId="0" sldId="322"/>
        </pc:sldMkLst>
        <pc:spChg chg="add mod">
          <ac:chgData name="Claudio Seebach" userId="ad0f5b51-8aef-46f1-95aa-a2456ecb5412" providerId="ADAL" clId="{437A05E3-E92A-9A44-8A45-7D7E0F956998}" dt="2024-10-27T16:03:47.174" v="339"/>
          <ac:spMkLst>
            <pc:docMk/>
            <pc:sldMk cId="0" sldId="322"/>
            <ac:spMk id="2" creationId="{7086EF48-A426-94D2-5AC4-F08139B6C6E2}"/>
          </ac:spMkLst>
        </pc:spChg>
        <pc:spChg chg="add mod">
          <ac:chgData name="Claudio Seebach" userId="ad0f5b51-8aef-46f1-95aa-a2456ecb5412" providerId="ADAL" clId="{437A05E3-E92A-9A44-8A45-7D7E0F956998}" dt="2024-10-27T16:03:47.174" v="339"/>
          <ac:spMkLst>
            <pc:docMk/>
            <pc:sldMk cId="0" sldId="322"/>
            <ac:spMk id="3" creationId="{89D8F386-B452-B920-691A-0DD09D671C7E}"/>
          </ac:spMkLst>
        </pc:spChg>
        <pc:spChg chg="add mod">
          <ac:chgData name="Claudio Seebach" userId="ad0f5b51-8aef-46f1-95aa-a2456ecb5412" providerId="ADAL" clId="{437A05E3-E92A-9A44-8A45-7D7E0F956998}" dt="2024-10-27T16:03:47.174" v="339"/>
          <ac:spMkLst>
            <pc:docMk/>
            <pc:sldMk cId="0" sldId="322"/>
            <ac:spMk id="4" creationId="{9CD1DE45-CDC6-F7EC-2D90-3E42D2ACC3B7}"/>
          </ac:spMkLst>
        </pc:spChg>
      </pc:sldChg>
      <pc:sldChg chg="addSp modSp del">
        <pc:chgData name="Claudio Seebach" userId="ad0f5b51-8aef-46f1-95aa-a2456ecb5412" providerId="ADAL" clId="{437A05E3-E92A-9A44-8A45-7D7E0F956998}" dt="2024-10-28T01:28:04.109" v="491" actId="2696"/>
        <pc:sldMkLst>
          <pc:docMk/>
          <pc:sldMk cId="0" sldId="323"/>
        </pc:sldMkLst>
        <pc:spChg chg="add mod">
          <ac:chgData name="Claudio Seebach" userId="ad0f5b51-8aef-46f1-95aa-a2456ecb5412" providerId="ADAL" clId="{437A05E3-E92A-9A44-8A45-7D7E0F956998}" dt="2024-10-27T16:03:47.174" v="339"/>
          <ac:spMkLst>
            <pc:docMk/>
            <pc:sldMk cId="0" sldId="323"/>
            <ac:spMk id="2" creationId="{F9EAE1A4-4C6A-8745-E568-0A94CE2749FB}"/>
          </ac:spMkLst>
        </pc:spChg>
        <pc:spChg chg="add mod">
          <ac:chgData name="Claudio Seebach" userId="ad0f5b51-8aef-46f1-95aa-a2456ecb5412" providerId="ADAL" clId="{437A05E3-E92A-9A44-8A45-7D7E0F956998}" dt="2024-10-27T16:03:47.174" v="339"/>
          <ac:spMkLst>
            <pc:docMk/>
            <pc:sldMk cId="0" sldId="323"/>
            <ac:spMk id="3" creationId="{1415759D-9657-58D4-2659-608C40B7B1E6}"/>
          </ac:spMkLst>
        </pc:spChg>
        <pc:spChg chg="add mod">
          <ac:chgData name="Claudio Seebach" userId="ad0f5b51-8aef-46f1-95aa-a2456ecb5412" providerId="ADAL" clId="{437A05E3-E92A-9A44-8A45-7D7E0F956998}" dt="2024-10-27T16:03:47.174" v="339"/>
          <ac:spMkLst>
            <pc:docMk/>
            <pc:sldMk cId="0" sldId="323"/>
            <ac:spMk id="4" creationId="{2CA15CD3-64CB-CDFF-CACD-D7C051EC233B}"/>
          </ac:spMkLst>
        </pc:spChg>
      </pc:sldChg>
      <pc:sldChg chg="addSp modSp">
        <pc:chgData name="Claudio Seebach" userId="ad0f5b51-8aef-46f1-95aa-a2456ecb5412" providerId="ADAL" clId="{437A05E3-E92A-9A44-8A45-7D7E0F956998}" dt="2024-10-27T16:03:47.174" v="339"/>
        <pc:sldMkLst>
          <pc:docMk/>
          <pc:sldMk cId="514909239" sldId="324"/>
        </pc:sldMkLst>
        <pc:spChg chg="add mod">
          <ac:chgData name="Claudio Seebach" userId="ad0f5b51-8aef-46f1-95aa-a2456ecb5412" providerId="ADAL" clId="{437A05E3-E92A-9A44-8A45-7D7E0F956998}" dt="2024-10-27T16:03:47.174" v="339"/>
          <ac:spMkLst>
            <pc:docMk/>
            <pc:sldMk cId="514909239" sldId="324"/>
            <ac:spMk id="2" creationId="{2B10D2D5-BC5F-F06D-9269-139713589FD0}"/>
          </ac:spMkLst>
        </pc:spChg>
        <pc:spChg chg="add mod">
          <ac:chgData name="Claudio Seebach" userId="ad0f5b51-8aef-46f1-95aa-a2456ecb5412" providerId="ADAL" clId="{437A05E3-E92A-9A44-8A45-7D7E0F956998}" dt="2024-10-27T16:03:47.174" v="339"/>
          <ac:spMkLst>
            <pc:docMk/>
            <pc:sldMk cId="514909239" sldId="324"/>
            <ac:spMk id="3" creationId="{21ECD768-660E-4C66-A5B4-F2D709218DC2}"/>
          </ac:spMkLst>
        </pc:spChg>
        <pc:spChg chg="add mod">
          <ac:chgData name="Claudio Seebach" userId="ad0f5b51-8aef-46f1-95aa-a2456ecb5412" providerId="ADAL" clId="{437A05E3-E92A-9A44-8A45-7D7E0F956998}" dt="2024-10-27T16:03:47.174" v="339"/>
          <ac:spMkLst>
            <pc:docMk/>
            <pc:sldMk cId="514909239" sldId="324"/>
            <ac:spMk id="4" creationId="{A346874A-4C55-4FBB-90AA-F90DADEFE116}"/>
          </ac:spMkLst>
        </pc:spChg>
      </pc:sldChg>
      <pc:sldChg chg="addSp modSp">
        <pc:chgData name="Claudio Seebach" userId="ad0f5b51-8aef-46f1-95aa-a2456ecb5412" providerId="ADAL" clId="{437A05E3-E92A-9A44-8A45-7D7E0F956998}" dt="2024-10-27T16:03:47.174" v="339"/>
        <pc:sldMkLst>
          <pc:docMk/>
          <pc:sldMk cId="0" sldId="325"/>
        </pc:sldMkLst>
        <pc:spChg chg="add mod">
          <ac:chgData name="Claudio Seebach" userId="ad0f5b51-8aef-46f1-95aa-a2456ecb5412" providerId="ADAL" clId="{437A05E3-E92A-9A44-8A45-7D7E0F956998}" dt="2024-10-27T16:03:47.174" v="339"/>
          <ac:spMkLst>
            <pc:docMk/>
            <pc:sldMk cId="0" sldId="325"/>
            <ac:spMk id="6" creationId="{C01B5572-68F0-549B-79F6-C0FB4E39EEE2}"/>
          </ac:spMkLst>
        </pc:spChg>
        <pc:spChg chg="add mod">
          <ac:chgData name="Claudio Seebach" userId="ad0f5b51-8aef-46f1-95aa-a2456ecb5412" providerId="ADAL" clId="{437A05E3-E92A-9A44-8A45-7D7E0F956998}" dt="2024-10-27T16:03:47.174" v="339"/>
          <ac:spMkLst>
            <pc:docMk/>
            <pc:sldMk cId="0" sldId="325"/>
            <ac:spMk id="7" creationId="{66F81CC3-076A-E800-93BC-275C357BBF1B}"/>
          </ac:spMkLst>
        </pc:spChg>
      </pc:sldChg>
      <pc:sldChg chg="addSp modSp">
        <pc:chgData name="Claudio Seebach" userId="ad0f5b51-8aef-46f1-95aa-a2456ecb5412" providerId="ADAL" clId="{437A05E3-E92A-9A44-8A45-7D7E0F956998}" dt="2024-10-27T16:03:47.174" v="339"/>
        <pc:sldMkLst>
          <pc:docMk/>
          <pc:sldMk cId="3714260255" sldId="326"/>
        </pc:sldMkLst>
        <pc:spChg chg="add mod">
          <ac:chgData name="Claudio Seebach" userId="ad0f5b51-8aef-46f1-95aa-a2456ecb5412" providerId="ADAL" clId="{437A05E3-E92A-9A44-8A45-7D7E0F956998}" dt="2024-10-27T16:03:47.174" v="339"/>
          <ac:spMkLst>
            <pc:docMk/>
            <pc:sldMk cId="3714260255" sldId="326"/>
            <ac:spMk id="2" creationId="{1C71FAD0-3D25-9A94-E69F-8BE009A6C63B}"/>
          </ac:spMkLst>
        </pc:spChg>
        <pc:spChg chg="add mod">
          <ac:chgData name="Claudio Seebach" userId="ad0f5b51-8aef-46f1-95aa-a2456ecb5412" providerId="ADAL" clId="{437A05E3-E92A-9A44-8A45-7D7E0F956998}" dt="2024-10-27T16:03:47.174" v="339"/>
          <ac:spMkLst>
            <pc:docMk/>
            <pc:sldMk cId="3714260255" sldId="326"/>
            <ac:spMk id="3" creationId="{94DD597C-EDF8-4733-9397-E78551B022C0}"/>
          </ac:spMkLst>
        </pc:spChg>
        <pc:spChg chg="add mod">
          <ac:chgData name="Claudio Seebach" userId="ad0f5b51-8aef-46f1-95aa-a2456ecb5412" providerId="ADAL" clId="{437A05E3-E92A-9A44-8A45-7D7E0F956998}" dt="2024-10-27T16:03:47.174" v="339"/>
          <ac:spMkLst>
            <pc:docMk/>
            <pc:sldMk cId="3714260255" sldId="326"/>
            <ac:spMk id="4" creationId="{06462C81-DADC-E5F6-F7E3-03BF5364EF7E}"/>
          </ac:spMkLst>
        </pc:spChg>
      </pc:sldChg>
      <pc:sldChg chg="addSp delSp modSp mod chgLayout">
        <pc:chgData name="Claudio Seebach" userId="ad0f5b51-8aef-46f1-95aa-a2456ecb5412" providerId="ADAL" clId="{437A05E3-E92A-9A44-8A45-7D7E0F956998}" dt="2024-10-28T02:51:12.486" v="893" actId="1038"/>
        <pc:sldMkLst>
          <pc:docMk/>
          <pc:sldMk cId="0" sldId="327"/>
        </pc:sldMkLst>
        <pc:spChg chg="mod">
          <ac:chgData name="Claudio Seebach" userId="ad0f5b51-8aef-46f1-95aa-a2456ecb5412" providerId="ADAL" clId="{437A05E3-E92A-9A44-8A45-7D7E0F956998}" dt="2024-10-28T02:51:12.486" v="893" actId="1038"/>
          <ac:spMkLst>
            <pc:docMk/>
            <pc:sldMk cId="0" sldId="327"/>
            <ac:spMk id="2" creationId="{CB9019A2-DDBA-3160-C44D-38A39F90C860}"/>
          </ac:spMkLst>
        </pc:spChg>
        <pc:spChg chg="add mod ord">
          <ac:chgData name="Claudio Seebach" userId="ad0f5b51-8aef-46f1-95aa-a2456ecb5412" providerId="ADAL" clId="{437A05E3-E92A-9A44-8A45-7D7E0F956998}" dt="2024-10-27T16:41:07.720" v="465" actId="6264"/>
          <ac:spMkLst>
            <pc:docMk/>
            <pc:sldMk cId="0" sldId="327"/>
            <ac:spMk id="3" creationId="{E67FF54B-A06A-8737-D768-94B538281DED}"/>
          </ac:spMkLst>
        </pc:spChg>
        <pc:spChg chg="add mod ord">
          <ac:chgData name="Claudio Seebach" userId="ad0f5b51-8aef-46f1-95aa-a2456ecb5412" providerId="ADAL" clId="{437A05E3-E92A-9A44-8A45-7D7E0F956998}" dt="2024-10-27T16:41:07.720" v="465" actId="6264"/>
          <ac:spMkLst>
            <pc:docMk/>
            <pc:sldMk cId="0" sldId="327"/>
            <ac:spMk id="4" creationId="{CCEF3E5B-1492-0DFC-E7C9-DE96DC869E65}"/>
          </ac:spMkLst>
        </pc:spChg>
        <pc:spChg chg="add del mod">
          <ac:chgData name="Claudio Seebach" userId="ad0f5b51-8aef-46f1-95aa-a2456ecb5412" providerId="ADAL" clId="{437A05E3-E92A-9A44-8A45-7D7E0F956998}" dt="2024-10-27T16:40:49.133" v="459" actId="6264"/>
          <ac:spMkLst>
            <pc:docMk/>
            <pc:sldMk cId="0" sldId="327"/>
            <ac:spMk id="5" creationId="{763F2366-AAC2-0679-841D-9AA820ECE5A6}"/>
          </ac:spMkLst>
        </pc:spChg>
        <pc:spChg chg="add del mod">
          <ac:chgData name="Claudio Seebach" userId="ad0f5b51-8aef-46f1-95aa-a2456ecb5412" providerId="ADAL" clId="{437A05E3-E92A-9A44-8A45-7D7E0F956998}" dt="2024-10-27T16:40:49.133" v="459" actId="6264"/>
          <ac:spMkLst>
            <pc:docMk/>
            <pc:sldMk cId="0" sldId="327"/>
            <ac:spMk id="6" creationId="{7FE92989-DF98-1EEF-D958-E96BAA31E42A}"/>
          </ac:spMkLst>
        </pc:spChg>
        <pc:spChg chg="add del mod">
          <ac:chgData name="Claudio Seebach" userId="ad0f5b51-8aef-46f1-95aa-a2456ecb5412" providerId="ADAL" clId="{437A05E3-E92A-9A44-8A45-7D7E0F956998}" dt="2024-10-27T16:40:49.133" v="459" actId="6264"/>
          <ac:spMkLst>
            <pc:docMk/>
            <pc:sldMk cId="0" sldId="327"/>
            <ac:spMk id="7" creationId="{6F7946B4-63EF-6A98-38D4-BBF7A5F237CB}"/>
          </ac:spMkLst>
        </pc:spChg>
        <pc:spChg chg="add del mod">
          <ac:chgData name="Claudio Seebach" userId="ad0f5b51-8aef-46f1-95aa-a2456ecb5412" providerId="ADAL" clId="{437A05E3-E92A-9A44-8A45-7D7E0F956998}" dt="2024-10-27T16:40:49.133" v="459" actId="6264"/>
          <ac:spMkLst>
            <pc:docMk/>
            <pc:sldMk cId="0" sldId="327"/>
            <ac:spMk id="8" creationId="{633CB2C1-BA32-395D-03E0-5F5115BC169E}"/>
          </ac:spMkLst>
        </pc:spChg>
        <pc:spChg chg="add del mod">
          <ac:chgData name="Claudio Seebach" userId="ad0f5b51-8aef-46f1-95aa-a2456ecb5412" providerId="ADAL" clId="{437A05E3-E92A-9A44-8A45-7D7E0F956998}" dt="2024-10-27T16:40:49.133" v="459" actId="6264"/>
          <ac:spMkLst>
            <pc:docMk/>
            <pc:sldMk cId="0" sldId="327"/>
            <ac:spMk id="9" creationId="{4F5D0C4D-5CD5-8AF6-EA9F-A77FE4B11EA7}"/>
          </ac:spMkLst>
        </pc:spChg>
        <pc:spChg chg="add del mod">
          <ac:chgData name="Claudio Seebach" userId="ad0f5b51-8aef-46f1-95aa-a2456ecb5412" providerId="ADAL" clId="{437A05E3-E92A-9A44-8A45-7D7E0F956998}" dt="2024-10-27T16:41:07.720" v="465" actId="6264"/>
          <ac:spMkLst>
            <pc:docMk/>
            <pc:sldMk cId="0" sldId="327"/>
            <ac:spMk id="10" creationId="{DFE28C91-FC0F-BF91-D744-6A7BA6079E4D}"/>
          </ac:spMkLst>
        </pc:spChg>
        <pc:spChg chg="add del mod">
          <ac:chgData name="Claudio Seebach" userId="ad0f5b51-8aef-46f1-95aa-a2456ecb5412" providerId="ADAL" clId="{437A05E3-E92A-9A44-8A45-7D7E0F956998}" dt="2024-10-27T16:41:07.720" v="465" actId="6264"/>
          <ac:spMkLst>
            <pc:docMk/>
            <pc:sldMk cId="0" sldId="327"/>
            <ac:spMk id="11" creationId="{30C5DF6D-768A-042D-A7FF-7AE85555C1B9}"/>
          </ac:spMkLst>
        </pc:spChg>
        <pc:spChg chg="add del mod">
          <ac:chgData name="Claudio Seebach" userId="ad0f5b51-8aef-46f1-95aa-a2456ecb5412" providerId="ADAL" clId="{437A05E3-E92A-9A44-8A45-7D7E0F956998}" dt="2024-10-27T16:41:07.720" v="465" actId="6264"/>
          <ac:spMkLst>
            <pc:docMk/>
            <pc:sldMk cId="0" sldId="327"/>
            <ac:spMk id="12" creationId="{48717883-6204-B752-8F89-7516F3D9F6BF}"/>
          </ac:spMkLst>
        </pc:spChg>
        <pc:spChg chg="add del mod">
          <ac:chgData name="Claudio Seebach" userId="ad0f5b51-8aef-46f1-95aa-a2456ecb5412" providerId="ADAL" clId="{437A05E3-E92A-9A44-8A45-7D7E0F956998}" dt="2024-10-27T16:41:07.720" v="465" actId="6264"/>
          <ac:spMkLst>
            <pc:docMk/>
            <pc:sldMk cId="0" sldId="327"/>
            <ac:spMk id="13" creationId="{128A610F-F49B-9CFC-6012-C90DD9412BF7}"/>
          </ac:spMkLst>
        </pc:spChg>
        <pc:spChg chg="add del mod">
          <ac:chgData name="Claudio Seebach" userId="ad0f5b51-8aef-46f1-95aa-a2456ecb5412" providerId="ADAL" clId="{437A05E3-E92A-9A44-8A45-7D7E0F956998}" dt="2024-10-27T16:41:07.720" v="465" actId="6264"/>
          <ac:spMkLst>
            <pc:docMk/>
            <pc:sldMk cId="0" sldId="327"/>
            <ac:spMk id="14" creationId="{C33B02A8-1BE3-5C99-1BCA-F76FFD26C261}"/>
          </ac:spMkLst>
        </pc:spChg>
        <pc:spChg chg="del">
          <ac:chgData name="Claudio Seebach" userId="ad0f5b51-8aef-46f1-95aa-a2456ecb5412" providerId="ADAL" clId="{437A05E3-E92A-9A44-8A45-7D7E0F956998}" dt="2024-10-27T16:40:54.620" v="461" actId="478"/>
          <ac:spMkLst>
            <pc:docMk/>
            <pc:sldMk cId="0" sldId="327"/>
            <ac:spMk id="260" creationId="{00000000-0000-0000-0000-000000000000}"/>
          </ac:spMkLst>
        </pc:spChg>
        <pc:spChg chg="mod ord">
          <ac:chgData name="Claudio Seebach" userId="ad0f5b51-8aef-46f1-95aa-a2456ecb5412" providerId="ADAL" clId="{437A05E3-E92A-9A44-8A45-7D7E0F956998}" dt="2024-10-27T16:41:07.720" v="465" actId="6264"/>
          <ac:spMkLst>
            <pc:docMk/>
            <pc:sldMk cId="0" sldId="327"/>
            <ac:spMk id="261" creationId="{00000000-0000-0000-0000-000000000000}"/>
          </ac:spMkLst>
        </pc:spChg>
        <pc:spChg chg="mod ord">
          <ac:chgData name="Claudio Seebach" userId="ad0f5b51-8aef-46f1-95aa-a2456ecb5412" providerId="ADAL" clId="{437A05E3-E92A-9A44-8A45-7D7E0F956998}" dt="2024-10-27T16:41:15.368" v="466" actId="242"/>
          <ac:spMkLst>
            <pc:docMk/>
            <pc:sldMk cId="0" sldId="327"/>
            <ac:spMk id="262" creationId="{00000000-0000-0000-0000-000000000000}"/>
          </ac:spMkLst>
        </pc:spChg>
        <pc:spChg chg="del mod">
          <ac:chgData name="Claudio Seebach" userId="ad0f5b51-8aef-46f1-95aa-a2456ecb5412" providerId="ADAL" clId="{437A05E3-E92A-9A44-8A45-7D7E0F956998}" dt="2024-10-27T16:41:06.004" v="464" actId="478"/>
          <ac:spMkLst>
            <pc:docMk/>
            <pc:sldMk cId="0" sldId="327"/>
            <ac:spMk id="263" creationId="{00000000-0000-0000-0000-000000000000}"/>
          </ac:spMkLst>
        </pc:spChg>
        <pc:spChg chg="mod ord">
          <ac:chgData name="Claudio Seebach" userId="ad0f5b51-8aef-46f1-95aa-a2456ecb5412" providerId="ADAL" clId="{437A05E3-E92A-9A44-8A45-7D7E0F956998}" dt="2024-10-28T02:50:57.498" v="882" actId="27107"/>
          <ac:spMkLst>
            <pc:docMk/>
            <pc:sldMk cId="0" sldId="327"/>
            <ac:spMk id="265" creationId="{00000000-0000-0000-0000-000000000000}"/>
          </ac:spMkLst>
        </pc:spChg>
      </pc:sldChg>
      <pc:sldChg chg="addSp modSp del">
        <pc:chgData name="Claudio Seebach" userId="ad0f5b51-8aef-46f1-95aa-a2456ecb5412" providerId="ADAL" clId="{437A05E3-E92A-9A44-8A45-7D7E0F956998}" dt="2024-10-28T01:36:42.230" v="512" actId="2696"/>
        <pc:sldMkLst>
          <pc:docMk/>
          <pc:sldMk cId="1517302526" sldId="328"/>
        </pc:sldMkLst>
        <pc:spChg chg="add mod">
          <ac:chgData name="Claudio Seebach" userId="ad0f5b51-8aef-46f1-95aa-a2456ecb5412" providerId="ADAL" clId="{437A05E3-E92A-9A44-8A45-7D7E0F956998}" dt="2024-10-27T16:03:47.174" v="339"/>
          <ac:spMkLst>
            <pc:docMk/>
            <pc:sldMk cId="1517302526" sldId="328"/>
            <ac:spMk id="2" creationId="{E41F98E8-6B2D-FDD5-A0F6-F0C31512F1A1}"/>
          </ac:spMkLst>
        </pc:spChg>
        <pc:spChg chg="add mod">
          <ac:chgData name="Claudio Seebach" userId="ad0f5b51-8aef-46f1-95aa-a2456ecb5412" providerId="ADAL" clId="{437A05E3-E92A-9A44-8A45-7D7E0F956998}" dt="2024-10-27T16:03:47.174" v="339"/>
          <ac:spMkLst>
            <pc:docMk/>
            <pc:sldMk cId="1517302526" sldId="328"/>
            <ac:spMk id="3" creationId="{D4473E3C-D59A-C6F9-3888-B3EF49791786}"/>
          </ac:spMkLst>
        </pc:spChg>
        <pc:spChg chg="add mod">
          <ac:chgData name="Claudio Seebach" userId="ad0f5b51-8aef-46f1-95aa-a2456ecb5412" providerId="ADAL" clId="{437A05E3-E92A-9A44-8A45-7D7E0F956998}" dt="2024-10-27T16:03:47.174" v="339"/>
          <ac:spMkLst>
            <pc:docMk/>
            <pc:sldMk cId="1517302526" sldId="328"/>
            <ac:spMk id="6" creationId="{E94C34F9-0E9E-150B-D87B-A9B502618E57}"/>
          </ac:spMkLst>
        </pc:spChg>
      </pc:sldChg>
      <pc:sldChg chg="addSp modSp">
        <pc:chgData name="Claudio Seebach" userId="ad0f5b51-8aef-46f1-95aa-a2456ecb5412" providerId="ADAL" clId="{437A05E3-E92A-9A44-8A45-7D7E0F956998}" dt="2024-10-27T16:03:47.174" v="339"/>
        <pc:sldMkLst>
          <pc:docMk/>
          <pc:sldMk cId="0" sldId="329"/>
        </pc:sldMkLst>
        <pc:spChg chg="add mod">
          <ac:chgData name="Claudio Seebach" userId="ad0f5b51-8aef-46f1-95aa-a2456ecb5412" providerId="ADAL" clId="{437A05E3-E92A-9A44-8A45-7D7E0F956998}" dt="2024-10-27T16:03:47.174" v="339"/>
          <ac:spMkLst>
            <pc:docMk/>
            <pc:sldMk cId="0" sldId="329"/>
            <ac:spMk id="2" creationId="{1DEB1782-93B3-DE8E-3536-8614DC35BD42}"/>
          </ac:spMkLst>
        </pc:spChg>
        <pc:spChg chg="add mod">
          <ac:chgData name="Claudio Seebach" userId="ad0f5b51-8aef-46f1-95aa-a2456ecb5412" providerId="ADAL" clId="{437A05E3-E92A-9A44-8A45-7D7E0F956998}" dt="2024-10-27T16:03:47.174" v="339"/>
          <ac:spMkLst>
            <pc:docMk/>
            <pc:sldMk cId="0" sldId="329"/>
            <ac:spMk id="3" creationId="{EB39E040-86D7-1153-3827-CB801EB661F4}"/>
          </ac:spMkLst>
        </pc:spChg>
      </pc:sldChg>
      <pc:sldChg chg="addSp delSp modSp add mod">
        <pc:chgData name="Claudio Seebach" userId="ad0f5b51-8aef-46f1-95aa-a2456ecb5412" providerId="ADAL" clId="{437A05E3-E92A-9A44-8A45-7D7E0F956998}" dt="2024-10-28T02:29:02.210" v="624" actId="1076"/>
        <pc:sldMkLst>
          <pc:docMk/>
          <pc:sldMk cId="0" sldId="2405"/>
        </pc:sldMkLst>
        <pc:picChg chg="add del mod">
          <ac:chgData name="Claudio Seebach" userId="ad0f5b51-8aef-46f1-95aa-a2456ecb5412" providerId="ADAL" clId="{437A05E3-E92A-9A44-8A45-7D7E0F956998}" dt="2024-10-28T02:29:00.843" v="623" actId="1076"/>
          <ac:picMkLst>
            <pc:docMk/>
            <pc:sldMk cId="0" sldId="2405"/>
            <ac:picMk id="3" creationId="{9AF13840-9074-7B7D-11F3-246F4CE8F086}"/>
          </ac:picMkLst>
        </pc:picChg>
        <pc:picChg chg="add del mod">
          <ac:chgData name="Claudio Seebach" userId="ad0f5b51-8aef-46f1-95aa-a2456ecb5412" providerId="ADAL" clId="{437A05E3-E92A-9A44-8A45-7D7E0F956998}" dt="2024-10-28T02:27:34.307" v="601" actId="688"/>
          <ac:picMkLst>
            <pc:docMk/>
            <pc:sldMk cId="0" sldId="2405"/>
            <ac:picMk id="4" creationId="{C1A49C44-BC4D-D4BD-D747-ED89912654C4}"/>
          </ac:picMkLst>
        </pc:picChg>
        <pc:picChg chg="mod modCrop">
          <ac:chgData name="Claudio Seebach" userId="ad0f5b51-8aef-46f1-95aa-a2456ecb5412" providerId="ADAL" clId="{437A05E3-E92A-9A44-8A45-7D7E0F956998}" dt="2024-10-28T02:28:42.955" v="617" actId="1076"/>
          <ac:picMkLst>
            <pc:docMk/>
            <pc:sldMk cId="0" sldId="2405"/>
            <ac:picMk id="5" creationId="{6D2B61C4-46C5-8582-4D95-7CEBA0107CC8}"/>
          </ac:picMkLst>
        </pc:picChg>
        <pc:picChg chg="add mod">
          <ac:chgData name="Claudio Seebach" userId="ad0f5b51-8aef-46f1-95aa-a2456ecb5412" providerId="ADAL" clId="{437A05E3-E92A-9A44-8A45-7D7E0F956998}" dt="2024-10-28T02:29:02.210" v="624" actId="1076"/>
          <ac:picMkLst>
            <pc:docMk/>
            <pc:sldMk cId="0" sldId="2405"/>
            <ac:picMk id="7" creationId="{E72F306D-1117-BFF6-E538-6ED604BFE137}"/>
          </ac:picMkLst>
        </pc:picChg>
        <pc:picChg chg="mod">
          <ac:chgData name="Claudio Seebach" userId="ad0f5b51-8aef-46f1-95aa-a2456ecb5412" providerId="ADAL" clId="{437A05E3-E92A-9A44-8A45-7D7E0F956998}" dt="2024-10-28T02:28:45.372" v="618" actId="1076"/>
          <ac:picMkLst>
            <pc:docMk/>
            <pc:sldMk cId="0" sldId="2405"/>
            <ac:picMk id="570" creationId="{00000000-0000-0000-0000-000000000000}"/>
          </ac:picMkLst>
        </pc:picChg>
      </pc:sldChg>
      <pc:sldChg chg="del">
        <pc:chgData name="Claudio Seebach" userId="ad0f5b51-8aef-46f1-95aa-a2456ecb5412" providerId="ADAL" clId="{437A05E3-E92A-9A44-8A45-7D7E0F956998}" dt="2024-10-27T15:43:15.291" v="65" actId="2696"/>
        <pc:sldMkLst>
          <pc:docMk/>
          <pc:sldMk cId="1373858260" sldId="2435"/>
        </pc:sldMkLst>
      </pc:sldChg>
      <pc:sldChg chg="del">
        <pc:chgData name="Claudio Seebach" userId="ad0f5b51-8aef-46f1-95aa-a2456ecb5412" providerId="ADAL" clId="{437A05E3-E92A-9A44-8A45-7D7E0F956998}" dt="2024-10-28T01:36:42.233" v="513" actId="2696"/>
        <pc:sldMkLst>
          <pc:docMk/>
          <pc:sldMk cId="3988545516" sldId="2436"/>
        </pc:sldMkLst>
      </pc:sldChg>
      <pc:sldChg chg="delSp del">
        <pc:chgData name="Claudio Seebach" userId="ad0f5b51-8aef-46f1-95aa-a2456ecb5412" providerId="ADAL" clId="{437A05E3-E92A-9A44-8A45-7D7E0F956998}" dt="2024-10-28T01:36:42.235" v="514" actId="2696"/>
        <pc:sldMkLst>
          <pc:docMk/>
          <pc:sldMk cId="3264959792" sldId="2500"/>
        </pc:sldMkLst>
        <pc:spChg chg="del">
          <ac:chgData name="Claudio Seebach" userId="ad0f5b51-8aef-46f1-95aa-a2456ecb5412" providerId="ADAL" clId="{437A05E3-E92A-9A44-8A45-7D7E0F956998}" dt="2024-10-27T16:03:47.174" v="339"/>
          <ac:spMkLst>
            <pc:docMk/>
            <pc:sldMk cId="3264959792" sldId="2500"/>
            <ac:spMk id="3" creationId="{5B888DC8-B942-6629-6F32-35F90FBD9E36}"/>
          </ac:spMkLst>
        </pc:spChg>
        <pc:spChg chg="del">
          <ac:chgData name="Claudio Seebach" userId="ad0f5b51-8aef-46f1-95aa-a2456ecb5412" providerId="ADAL" clId="{437A05E3-E92A-9A44-8A45-7D7E0F956998}" dt="2024-10-27T16:03:47.174" v="339"/>
          <ac:spMkLst>
            <pc:docMk/>
            <pc:sldMk cId="3264959792" sldId="2500"/>
            <ac:spMk id="5" creationId="{F34CE8AD-1B52-93F5-CBDD-1F2DA3433EB7}"/>
          </ac:spMkLst>
        </pc:spChg>
      </pc:sldChg>
      <pc:sldChg chg="addSp delSp modSp mod">
        <pc:chgData name="Claudio Seebach" userId="ad0f5b51-8aef-46f1-95aa-a2456ecb5412" providerId="ADAL" clId="{437A05E3-E92A-9A44-8A45-7D7E0F956998}" dt="2024-10-27T16:03:47.174" v="339"/>
        <pc:sldMkLst>
          <pc:docMk/>
          <pc:sldMk cId="0" sldId="2541"/>
        </pc:sldMkLst>
        <pc:spChg chg="del">
          <ac:chgData name="Claudio Seebach" userId="ad0f5b51-8aef-46f1-95aa-a2456ecb5412" providerId="ADAL" clId="{437A05E3-E92A-9A44-8A45-7D7E0F956998}" dt="2024-10-27T15:51:32.447" v="142" actId="478"/>
          <ac:spMkLst>
            <pc:docMk/>
            <pc:sldMk cId="0" sldId="2541"/>
            <ac:spMk id="7" creationId="{82C9857C-50D3-DBCF-0CA3-0F5D7074D351}"/>
          </ac:spMkLst>
        </pc:spChg>
        <pc:spChg chg="add mod">
          <ac:chgData name="Claudio Seebach" userId="ad0f5b51-8aef-46f1-95aa-a2456ecb5412" providerId="ADAL" clId="{437A05E3-E92A-9A44-8A45-7D7E0F956998}" dt="2024-10-27T16:03:47.174" v="339"/>
          <ac:spMkLst>
            <pc:docMk/>
            <pc:sldMk cId="0" sldId="2541"/>
            <ac:spMk id="8" creationId="{979475EF-2ECD-3C2E-F3C3-16DBC252F07B}"/>
          </ac:spMkLst>
        </pc:spChg>
        <pc:spChg chg="add mod">
          <ac:chgData name="Claudio Seebach" userId="ad0f5b51-8aef-46f1-95aa-a2456ecb5412" providerId="ADAL" clId="{437A05E3-E92A-9A44-8A45-7D7E0F956998}" dt="2024-10-27T16:03:47.174" v="339"/>
          <ac:spMkLst>
            <pc:docMk/>
            <pc:sldMk cId="0" sldId="2541"/>
            <ac:spMk id="9" creationId="{408045A4-D983-CCCC-D569-7F464C3DEB43}"/>
          </ac:spMkLst>
        </pc:spChg>
        <pc:spChg chg="add mod">
          <ac:chgData name="Claudio Seebach" userId="ad0f5b51-8aef-46f1-95aa-a2456ecb5412" providerId="ADAL" clId="{437A05E3-E92A-9A44-8A45-7D7E0F956998}" dt="2024-10-27T16:03:47.174" v="339"/>
          <ac:spMkLst>
            <pc:docMk/>
            <pc:sldMk cId="0" sldId="2541"/>
            <ac:spMk id="10" creationId="{E1A8B9EA-3E20-6C36-986D-FFE1D5A01CFC}"/>
          </ac:spMkLst>
        </pc:spChg>
        <pc:spChg chg="mod">
          <ac:chgData name="Claudio Seebach" userId="ad0f5b51-8aef-46f1-95aa-a2456ecb5412" providerId="ADAL" clId="{437A05E3-E92A-9A44-8A45-7D7E0F956998}" dt="2024-10-27T15:58:42.623" v="291" actId="20577"/>
          <ac:spMkLst>
            <pc:docMk/>
            <pc:sldMk cId="0" sldId="2541"/>
            <ac:spMk id="290" creationId="{00000000-0000-0000-0000-000000000000}"/>
          </ac:spMkLst>
        </pc:spChg>
        <pc:spChg chg="mod">
          <ac:chgData name="Claudio Seebach" userId="ad0f5b51-8aef-46f1-95aa-a2456ecb5412" providerId="ADAL" clId="{437A05E3-E92A-9A44-8A45-7D7E0F956998}" dt="2024-10-27T15:57:58.164" v="245" actId="20577"/>
          <ac:spMkLst>
            <pc:docMk/>
            <pc:sldMk cId="0" sldId="2541"/>
            <ac:spMk id="310" creationId="{00000000-0000-0000-0000-000000000000}"/>
          </ac:spMkLst>
        </pc:spChg>
        <pc:picChg chg="del">
          <ac:chgData name="Claudio Seebach" userId="ad0f5b51-8aef-46f1-95aa-a2456ecb5412" providerId="ADAL" clId="{437A05E3-E92A-9A44-8A45-7D7E0F956998}" dt="2024-10-27T15:43:11.113" v="64" actId="478"/>
          <ac:picMkLst>
            <pc:docMk/>
            <pc:sldMk cId="0" sldId="2541"/>
            <ac:picMk id="2" creationId="{134EF77D-62A2-E2A8-698C-500C2D3E57D4}"/>
          </ac:picMkLst>
        </pc:picChg>
        <pc:picChg chg="del">
          <ac:chgData name="Claudio Seebach" userId="ad0f5b51-8aef-46f1-95aa-a2456ecb5412" providerId="ADAL" clId="{437A05E3-E92A-9A44-8A45-7D7E0F956998}" dt="2024-10-27T15:51:41.792" v="143" actId="478"/>
          <ac:picMkLst>
            <pc:docMk/>
            <pc:sldMk cId="0" sldId="2541"/>
            <ac:picMk id="4" creationId="{103194B2-6D77-D347-5265-FFC0904028E9}"/>
          </ac:picMkLst>
        </pc:picChg>
        <pc:picChg chg="add del mod">
          <ac:chgData name="Claudio Seebach" userId="ad0f5b51-8aef-46f1-95aa-a2456ecb5412" providerId="ADAL" clId="{437A05E3-E92A-9A44-8A45-7D7E0F956998}" dt="2024-10-27T15:57:48.263" v="233" actId="478"/>
          <ac:picMkLst>
            <pc:docMk/>
            <pc:sldMk cId="0" sldId="2541"/>
            <ac:picMk id="5" creationId="{31D341FB-3A1D-663E-E353-419C449E2A56}"/>
          </ac:picMkLst>
        </pc:picChg>
        <pc:picChg chg="add mod">
          <ac:chgData name="Claudio Seebach" userId="ad0f5b51-8aef-46f1-95aa-a2456ecb5412" providerId="ADAL" clId="{437A05E3-E92A-9A44-8A45-7D7E0F956998}" dt="2024-10-27T15:57:51.682" v="235" actId="1076"/>
          <ac:picMkLst>
            <pc:docMk/>
            <pc:sldMk cId="0" sldId="2541"/>
            <ac:picMk id="6" creationId="{BFDFCA84-4D2D-6C40-3338-9619841612CC}"/>
          </ac:picMkLst>
        </pc:picChg>
      </pc:sldChg>
      <pc:sldChg chg="addSp modSp mod">
        <pc:chgData name="Claudio Seebach" userId="ad0f5b51-8aef-46f1-95aa-a2456ecb5412" providerId="ADAL" clId="{437A05E3-E92A-9A44-8A45-7D7E0F956998}" dt="2024-10-28T02:53:19.226" v="908" actId="207"/>
        <pc:sldMkLst>
          <pc:docMk/>
          <pc:sldMk cId="1470707095" sldId="2542"/>
        </pc:sldMkLst>
        <pc:spChg chg="mod">
          <ac:chgData name="Claudio Seebach" userId="ad0f5b51-8aef-46f1-95aa-a2456ecb5412" providerId="ADAL" clId="{437A05E3-E92A-9A44-8A45-7D7E0F956998}" dt="2024-10-28T02:53:16.407" v="907" actId="207"/>
          <ac:spMkLst>
            <pc:docMk/>
            <pc:sldMk cId="1470707095" sldId="2542"/>
            <ac:spMk id="2" creationId="{9022DADB-044D-E113-511D-36DB7DCB16AA}"/>
          </ac:spMkLst>
        </pc:spChg>
        <pc:spChg chg="mod">
          <ac:chgData name="Claudio Seebach" userId="ad0f5b51-8aef-46f1-95aa-a2456ecb5412" providerId="ADAL" clId="{437A05E3-E92A-9A44-8A45-7D7E0F956998}" dt="2024-10-28T02:53:19.226" v="908" actId="207"/>
          <ac:spMkLst>
            <pc:docMk/>
            <pc:sldMk cId="1470707095" sldId="2542"/>
            <ac:spMk id="4" creationId="{80E07C48-8EBA-D08F-46E8-961E8017623B}"/>
          </ac:spMkLst>
        </pc:spChg>
        <pc:spChg chg="add mod">
          <ac:chgData name="Claudio Seebach" userId="ad0f5b51-8aef-46f1-95aa-a2456ecb5412" providerId="ADAL" clId="{437A05E3-E92A-9A44-8A45-7D7E0F956998}" dt="2024-10-27T16:03:47.174" v="339"/>
          <ac:spMkLst>
            <pc:docMk/>
            <pc:sldMk cId="1470707095" sldId="2542"/>
            <ac:spMk id="7" creationId="{7A0025FA-CD48-1394-2453-FF036253CA39}"/>
          </ac:spMkLst>
        </pc:spChg>
        <pc:spChg chg="add mod">
          <ac:chgData name="Claudio Seebach" userId="ad0f5b51-8aef-46f1-95aa-a2456ecb5412" providerId="ADAL" clId="{437A05E3-E92A-9A44-8A45-7D7E0F956998}" dt="2024-10-27T16:03:47.174" v="339"/>
          <ac:spMkLst>
            <pc:docMk/>
            <pc:sldMk cId="1470707095" sldId="2542"/>
            <ac:spMk id="8" creationId="{99C534CC-8338-EDA7-B4F6-1BA711538BA0}"/>
          </ac:spMkLst>
        </pc:spChg>
      </pc:sldChg>
      <pc:sldChg chg="add">
        <pc:chgData name="Claudio Seebach" userId="ad0f5b51-8aef-46f1-95aa-a2456ecb5412" providerId="ADAL" clId="{437A05E3-E92A-9A44-8A45-7D7E0F956998}" dt="2024-10-28T01:27:30.739" v="484"/>
        <pc:sldMkLst>
          <pc:docMk/>
          <pc:sldMk cId="0" sldId="2543"/>
        </pc:sldMkLst>
      </pc:sldChg>
      <pc:sldChg chg="addSp delSp modSp del mod modClrScheme chgLayout">
        <pc:chgData name="Claudio Seebach" userId="ad0f5b51-8aef-46f1-95aa-a2456ecb5412" providerId="ADAL" clId="{437A05E3-E92A-9A44-8A45-7D7E0F956998}" dt="2024-10-27T16:04:28.112" v="350" actId="2696"/>
        <pc:sldMkLst>
          <pc:docMk/>
          <pc:sldMk cId="552814548" sldId="2543"/>
        </pc:sldMkLst>
        <pc:spChg chg="add mod ord">
          <ac:chgData name="Claudio Seebach" userId="ad0f5b51-8aef-46f1-95aa-a2456ecb5412" providerId="ADAL" clId="{437A05E3-E92A-9A44-8A45-7D7E0F956998}" dt="2024-10-27T16:04:19.379" v="345" actId="700"/>
          <ac:spMkLst>
            <pc:docMk/>
            <pc:sldMk cId="552814548" sldId="2543"/>
            <ac:spMk id="2" creationId="{61CF0E44-9CE7-E05E-2F88-D82408697027}"/>
          </ac:spMkLst>
        </pc:spChg>
        <pc:spChg chg="add mod ord">
          <ac:chgData name="Claudio Seebach" userId="ad0f5b51-8aef-46f1-95aa-a2456ecb5412" providerId="ADAL" clId="{437A05E3-E92A-9A44-8A45-7D7E0F956998}" dt="2024-10-27T16:04:19.379" v="345" actId="700"/>
          <ac:spMkLst>
            <pc:docMk/>
            <pc:sldMk cId="552814548" sldId="2543"/>
            <ac:spMk id="5" creationId="{4EAF5C8B-9CB4-4EAB-0A1F-C66508EC505F}"/>
          </ac:spMkLst>
        </pc:spChg>
        <pc:spChg chg="add mod ord">
          <ac:chgData name="Claudio Seebach" userId="ad0f5b51-8aef-46f1-95aa-a2456ecb5412" providerId="ADAL" clId="{437A05E3-E92A-9A44-8A45-7D7E0F956998}" dt="2024-10-27T16:04:19.379" v="345" actId="700"/>
          <ac:spMkLst>
            <pc:docMk/>
            <pc:sldMk cId="552814548" sldId="2543"/>
            <ac:spMk id="6" creationId="{AA5D91D9-DEFC-5839-C1DC-8FE0EDB1A825}"/>
          </ac:spMkLst>
        </pc:spChg>
        <pc:spChg chg="add del mod">
          <ac:chgData name="Claudio Seebach" userId="ad0f5b51-8aef-46f1-95aa-a2456ecb5412" providerId="ADAL" clId="{437A05E3-E92A-9A44-8A45-7D7E0F956998}" dt="2024-10-27T16:04:14.546" v="343" actId="6264"/>
          <ac:spMkLst>
            <pc:docMk/>
            <pc:sldMk cId="552814548" sldId="2543"/>
            <ac:spMk id="7" creationId="{15F90247-4EC3-F43A-1EEC-868760846CC9}"/>
          </ac:spMkLst>
        </pc:spChg>
        <pc:spChg chg="add del mod">
          <ac:chgData name="Claudio Seebach" userId="ad0f5b51-8aef-46f1-95aa-a2456ecb5412" providerId="ADAL" clId="{437A05E3-E92A-9A44-8A45-7D7E0F956998}" dt="2024-10-27T16:04:14.546" v="343" actId="6264"/>
          <ac:spMkLst>
            <pc:docMk/>
            <pc:sldMk cId="552814548" sldId="2543"/>
            <ac:spMk id="8" creationId="{2AAF47AC-EA43-9FBA-18FF-6F8EC378AF51}"/>
          </ac:spMkLst>
        </pc:spChg>
        <pc:spChg chg="add del mod">
          <ac:chgData name="Claudio Seebach" userId="ad0f5b51-8aef-46f1-95aa-a2456ecb5412" providerId="ADAL" clId="{437A05E3-E92A-9A44-8A45-7D7E0F956998}" dt="2024-10-27T16:04:14.546" v="343" actId="6264"/>
          <ac:spMkLst>
            <pc:docMk/>
            <pc:sldMk cId="552814548" sldId="2543"/>
            <ac:spMk id="9" creationId="{4D5776D5-B42D-B14A-5B2C-DD6E0D00E509}"/>
          </ac:spMkLst>
        </pc:spChg>
        <pc:spChg chg="add del mod">
          <ac:chgData name="Claudio Seebach" userId="ad0f5b51-8aef-46f1-95aa-a2456ecb5412" providerId="ADAL" clId="{437A05E3-E92A-9A44-8A45-7D7E0F956998}" dt="2024-10-27T16:04:15.862" v="344" actId="6264"/>
          <ac:spMkLst>
            <pc:docMk/>
            <pc:sldMk cId="552814548" sldId="2543"/>
            <ac:spMk id="10" creationId="{FA881B6A-AB36-7EF2-B90E-4173F87DF956}"/>
          </ac:spMkLst>
        </pc:spChg>
        <pc:spChg chg="add del mod">
          <ac:chgData name="Claudio Seebach" userId="ad0f5b51-8aef-46f1-95aa-a2456ecb5412" providerId="ADAL" clId="{437A05E3-E92A-9A44-8A45-7D7E0F956998}" dt="2024-10-27T16:04:15.862" v="344" actId="6264"/>
          <ac:spMkLst>
            <pc:docMk/>
            <pc:sldMk cId="552814548" sldId="2543"/>
            <ac:spMk id="11" creationId="{058145C0-1584-A769-0C96-7397DAF60279}"/>
          </ac:spMkLst>
        </pc:spChg>
        <pc:spChg chg="add del mod">
          <ac:chgData name="Claudio Seebach" userId="ad0f5b51-8aef-46f1-95aa-a2456ecb5412" providerId="ADAL" clId="{437A05E3-E92A-9A44-8A45-7D7E0F956998}" dt="2024-10-27T16:04:15.862" v="344" actId="6264"/>
          <ac:spMkLst>
            <pc:docMk/>
            <pc:sldMk cId="552814548" sldId="2543"/>
            <ac:spMk id="12" creationId="{00E0A78E-7D52-5B33-8C1C-B55E53CE2E4C}"/>
          </ac:spMkLst>
        </pc:spChg>
        <pc:spChg chg="add mod ord">
          <ac:chgData name="Claudio Seebach" userId="ad0f5b51-8aef-46f1-95aa-a2456ecb5412" providerId="ADAL" clId="{437A05E3-E92A-9A44-8A45-7D7E0F956998}" dt="2024-10-27T16:04:23.996" v="349" actId="20577"/>
          <ac:spMkLst>
            <pc:docMk/>
            <pc:sldMk cId="552814548" sldId="2543"/>
            <ac:spMk id="13" creationId="{ADB2224D-4DFF-26C3-C988-8BACD9FBBBBE}"/>
          </ac:spMkLst>
        </pc:spChg>
        <pc:spChg chg="mod">
          <ac:chgData name="Claudio Seebach" userId="ad0f5b51-8aef-46f1-95aa-a2456ecb5412" providerId="ADAL" clId="{437A05E3-E92A-9A44-8A45-7D7E0F956998}" dt="2024-10-27T16:04:22.034" v="346" actId="21"/>
          <ac:spMkLst>
            <pc:docMk/>
            <pc:sldMk cId="552814548" sldId="2543"/>
            <ac:spMk id="846" creationId="{38B3F14C-ED49-5250-406F-9384E47B0254}"/>
          </ac:spMkLst>
        </pc:spChg>
      </pc:sldChg>
      <pc:sldChg chg="add">
        <pc:chgData name="Claudio Seebach" userId="ad0f5b51-8aef-46f1-95aa-a2456ecb5412" providerId="ADAL" clId="{437A05E3-E92A-9A44-8A45-7D7E0F956998}" dt="2024-10-28T01:27:41.993" v="486"/>
        <pc:sldMkLst>
          <pc:docMk/>
          <pc:sldMk cId="0" sldId="2544"/>
        </pc:sldMkLst>
      </pc:sldChg>
      <pc:sldChg chg="add del setBg">
        <pc:chgData name="Claudio Seebach" userId="ad0f5b51-8aef-46f1-95aa-a2456ecb5412" providerId="ADAL" clId="{437A05E3-E92A-9A44-8A45-7D7E0F956998}" dt="2024-10-28T01:28:02.131" v="490"/>
        <pc:sldMkLst>
          <pc:docMk/>
          <pc:sldMk cId="0" sldId="2545"/>
        </pc:sldMkLst>
      </pc:sldChg>
      <pc:sldChg chg="add">
        <pc:chgData name="Claudio Seebach" userId="ad0f5b51-8aef-46f1-95aa-a2456ecb5412" providerId="ADAL" clId="{437A05E3-E92A-9A44-8A45-7D7E0F956998}" dt="2024-10-28T01:31:23.968" v="492"/>
        <pc:sldMkLst>
          <pc:docMk/>
          <pc:sldMk cId="0" sldId="2546"/>
        </pc:sldMkLst>
      </pc:sldChg>
      <pc:sldChg chg="add">
        <pc:chgData name="Claudio Seebach" userId="ad0f5b51-8aef-46f1-95aa-a2456ecb5412" providerId="ADAL" clId="{437A05E3-E92A-9A44-8A45-7D7E0F956998}" dt="2024-10-28T01:31:41.361" v="494"/>
        <pc:sldMkLst>
          <pc:docMk/>
          <pc:sldMk cId="0" sldId="2547"/>
        </pc:sldMkLst>
      </pc:sldChg>
      <pc:sldChg chg="add">
        <pc:chgData name="Claudio Seebach" userId="ad0f5b51-8aef-46f1-95aa-a2456ecb5412" providerId="ADAL" clId="{437A05E3-E92A-9A44-8A45-7D7E0F956998}" dt="2024-10-28T01:31:51.289" v="496"/>
        <pc:sldMkLst>
          <pc:docMk/>
          <pc:sldMk cId="0" sldId="2548"/>
        </pc:sldMkLst>
      </pc:sldChg>
      <pc:sldChg chg="add">
        <pc:chgData name="Claudio Seebach" userId="ad0f5b51-8aef-46f1-95aa-a2456ecb5412" providerId="ADAL" clId="{437A05E3-E92A-9A44-8A45-7D7E0F956998}" dt="2024-10-28T01:32:14.310" v="499"/>
        <pc:sldMkLst>
          <pc:docMk/>
          <pc:sldMk cId="0" sldId="2549"/>
        </pc:sldMkLst>
      </pc:sldChg>
      <pc:sldChg chg="modSp add mod ord">
        <pc:chgData name="Claudio Seebach" userId="ad0f5b51-8aef-46f1-95aa-a2456ecb5412" providerId="ADAL" clId="{437A05E3-E92A-9A44-8A45-7D7E0F956998}" dt="2024-10-28T03:06:07.817" v="1111" actId="20578"/>
        <pc:sldMkLst>
          <pc:docMk/>
          <pc:sldMk cId="0" sldId="2550"/>
        </pc:sldMkLst>
        <pc:spChg chg="mod">
          <ac:chgData name="Claudio Seebach" userId="ad0f5b51-8aef-46f1-95aa-a2456ecb5412" providerId="ADAL" clId="{437A05E3-E92A-9A44-8A45-7D7E0F956998}" dt="2024-10-28T02:41:20.869" v="763" actId="14100"/>
          <ac:spMkLst>
            <pc:docMk/>
            <pc:sldMk cId="0" sldId="2550"/>
            <ac:spMk id="5" creationId="{B9143315-D01E-B4DE-19D5-BF7534954BD7}"/>
          </ac:spMkLst>
        </pc:spChg>
        <pc:spChg chg="mod">
          <ac:chgData name="Claudio Seebach" userId="ad0f5b51-8aef-46f1-95aa-a2456ecb5412" providerId="ADAL" clId="{437A05E3-E92A-9A44-8A45-7D7E0F956998}" dt="2024-10-28T02:42:14.968" v="809" actId="403"/>
          <ac:spMkLst>
            <pc:docMk/>
            <pc:sldMk cId="0" sldId="2550"/>
            <ac:spMk id="6" creationId="{2E836062-C6BD-7298-3D98-DF0DCFA57757}"/>
          </ac:spMkLst>
        </pc:spChg>
        <pc:spChg chg="mod">
          <ac:chgData name="Claudio Seebach" userId="ad0f5b51-8aef-46f1-95aa-a2456ecb5412" providerId="ADAL" clId="{437A05E3-E92A-9A44-8A45-7D7E0F956998}" dt="2024-10-28T02:42:00.884" v="808" actId="20577"/>
          <ac:spMkLst>
            <pc:docMk/>
            <pc:sldMk cId="0" sldId="2550"/>
            <ac:spMk id="392" creationId="{00000000-0000-0000-0000-000000000000}"/>
          </ac:spMkLst>
        </pc:spChg>
      </pc:sldChg>
      <pc:sldChg chg="addSp modSp add mod ord">
        <pc:chgData name="Claudio Seebach" userId="ad0f5b51-8aef-46f1-95aa-a2456ecb5412" providerId="ADAL" clId="{437A05E3-E92A-9A44-8A45-7D7E0F956998}" dt="2024-10-28T02:55:03.742" v="924" actId="1076"/>
        <pc:sldMkLst>
          <pc:docMk/>
          <pc:sldMk cId="2262836671" sldId="2551"/>
        </pc:sldMkLst>
        <pc:picChg chg="add mod modCrop">
          <ac:chgData name="Claudio Seebach" userId="ad0f5b51-8aef-46f1-95aa-a2456ecb5412" providerId="ADAL" clId="{437A05E3-E92A-9A44-8A45-7D7E0F956998}" dt="2024-10-28T02:54:29.115" v="919" actId="14100"/>
          <ac:picMkLst>
            <pc:docMk/>
            <pc:sldMk cId="2262836671" sldId="2551"/>
            <ac:picMk id="3" creationId="{345E9A9D-55C7-C167-2D2F-354363C44AD7}"/>
          </ac:picMkLst>
        </pc:picChg>
        <pc:picChg chg="mod modCrop">
          <ac:chgData name="Claudio Seebach" userId="ad0f5b51-8aef-46f1-95aa-a2456ecb5412" providerId="ADAL" clId="{437A05E3-E92A-9A44-8A45-7D7E0F956998}" dt="2024-10-28T02:53:50.105" v="910" actId="732"/>
          <ac:picMkLst>
            <pc:docMk/>
            <pc:sldMk cId="2262836671" sldId="2551"/>
            <ac:picMk id="9" creationId="{0264D19B-99E5-1D23-0860-44595E3B6739}"/>
          </ac:picMkLst>
        </pc:picChg>
        <pc:picChg chg="mod">
          <ac:chgData name="Claudio Seebach" userId="ad0f5b51-8aef-46f1-95aa-a2456ecb5412" providerId="ADAL" clId="{437A05E3-E92A-9A44-8A45-7D7E0F956998}" dt="2024-10-28T02:55:03.742" v="924" actId="1076"/>
          <ac:picMkLst>
            <pc:docMk/>
            <pc:sldMk cId="2262836671" sldId="2551"/>
            <ac:picMk id="10" creationId="{FDE283DA-DB1A-90FF-D19F-8548C64F5D0C}"/>
          </ac:picMkLst>
        </pc:picChg>
      </pc:sldChg>
      <pc:sldChg chg="addSp modSp new mod">
        <pc:chgData name="Claudio Seebach" userId="ad0f5b51-8aef-46f1-95aa-a2456ecb5412" providerId="ADAL" clId="{437A05E3-E92A-9A44-8A45-7D7E0F956998}" dt="2024-10-28T03:05:47.611" v="1110" actId="1076"/>
        <pc:sldMkLst>
          <pc:docMk/>
          <pc:sldMk cId="3038637311" sldId="2552"/>
        </pc:sldMkLst>
        <pc:spChg chg="mod">
          <ac:chgData name="Claudio Seebach" userId="ad0f5b51-8aef-46f1-95aa-a2456ecb5412" providerId="ADAL" clId="{437A05E3-E92A-9A44-8A45-7D7E0F956998}" dt="2024-10-28T02:55:50.075" v="1008" actId="20577"/>
          <ac:spMkLst>
            <pc:docMk/>
            <pc:sldMk cId="3038637311" sldId="2552"/>
            <ac:spMk id="5" creationId="{7FF6665A-D505-8047-1983-2FCB10294C06}"/>
          </ac:spMkLst>
        </pc:spChg>
        <pc:spChg chg="add mod">
          <ac:chgData name="Claudio Seebach" userId="ad0f5b51-8aef-46f1-95aa-a2456ecb5412" providerId="ADAL" clId="{437A05E3-E92A-9A44-8A45-7D7E0F956998}" dt="2024-10-28T03:05:44.343" v="1109" actId="14100"/>
          <ac:spMkLst>
            <pc:docMk/>
            <pc:sldMk cId="3038637311" sldId="2552"/>
            <ac:spMk id="9" creationId="{90ABCF65-B64E-8E00-B4F3-0B3FCA270BF5}"/>
          </ac:spMkLst>
        </pc:spChg>
        <pc:picChg chg="add mod">
          <ac:chgData name="Claudio Seebach" userId="ad0f5b51-8aef-46f1-95aa-a2456ecb5412" providerId="ADAL" clId="{437A05E3-E92A-9A44-8A45-7D7E0F956998}" dt="2024-10-28T02:56:35.717" v="1012" actId="1076"/>
          <ac:picMkLst>
            <pc:docMk/>
            <pc:sldMk cId="3038637311" sldId="2552"/>
            <ac:picMk id="6" creationId="{FC65EB69-4605-CDDB-5B96-79E63BB26571}"/>
          </ac:picMkLst>
        </pc:picChg>
        <pc:picChg chg="add mod modCrop">
          <ac:chgData name="Claudio Seebach" userId="ad0f5b51-8aef-46f1-95aa-a2456ecb5412" providerId="ADAL" clId="{437A05E3-E92A-9A44-8A45-7D7E0F956998}" dt="2024-10-28T03:05:47.611" v="1110" actId="1076"/>
          <ac:picMkLst>
            <pc:docMk/>
            <pc:sldMk cId="3038637311" sldId="2552"/>
            <ac:picMk id="8" creationId="{FD9BEC51-9F9E-976A-C00F-DED219A0E93B}"/>
          </ac:picMkLst>
        </pc:picChg>
      </pc:sldChg>
      <pc:sldMasterChg chg="addSp delSp modSp mod modSldLayout">
        <pc:chgData name="Claudio Seebach" userId="ad0f5b51-8aef-46f1-95aa-a2456ecb5412" providerId="ADAL" clId="{437A05E3-E92A-9A44-8A45-7D7E0F956998}" dt="2024-10-27T16:02:21.236" v="332" actId="14100"/>
        <pc:sldMasterMkLst>
          <pc:docMk/>
          <pc:sldMasterMk cId="0" sldId="2147483681"/>
        </pc:sldMasterMkLst>
        <pc:spChg chg="add mod">
          <ac:chgData name="Claudio Seebach" userId="ad0f5b51-8aef-46f1-95aa-a2456ecb5412" providerId="ADAL" clId="{437A05E3-E92A-9A44-8A45-7D7E0F956998}" dt="2024-10-27T15:47:02.256" v="99"/>
          <ac:spMkLst>
            <pc:docMk/>
            <pc:sldMasterMk cId="0" sldId="2147483681"/>
            <ac:spMk id="15" creationId="{990B7BBC-0674-ABBE-A8E4-6DDF5F2BBE75}"/>
          </ac:spMkLst>
        </pc:spChg>
        <pc:spChg chg="add mod">
          <ac:chgData name="Claudio Seebach" userId="ad0f5b51-8aef-46f1-95aa-a2456ecb5412" providerId="ADAL" clId="{437A05E3-E92A-9A44-8A45-7D7E0F956998}" dt="2024-10-27T15:47:02.256" v="99"/>
          <ac:spMkLst>
            <pc:docMk/>
            <pc:sldMasterMk cId="0" sldId="2147483681"/>
            <ac:spMk id="16" creationId="{A588CF61-139F-33EE-5CF4-08607B9773A7}"/>
          </ac:spMkLst>
        </pc:spChg>
        <pc:picChg chg="mod">
          <ac:chgData name="Claudio Seebach" userId="ad0f5b51-8aef-46f1-95aa-a2456ecb5412" providerId="ADAL" clId="{437A05E3-E92A-9A44-8A45-7D7E0F956998}" dt="2024-10-27T15:43:47.144" v="70" actId="1076"/>
          <ac:picMkLst>
            <pc:docMk/>
            <pc:sldMasterMk cId="0" sldId="2147483681"/>
            <ac:picMk id="2" creationId="{B49D3688-A9D5-5EC5-0FC0-CF438C00FAA8}"/>
          </ac:picMkLst>
        </pc:picChg>
        <pc:picChg chg="mod">
          <ac:chgData name="Claudio Seebach" userId="ad0f5b51-8aef-46f1-95aa-a2456ecb5412" providerId="ADAL" clId="{437A05E3-E92A-9A44-8A45-7D7E0F956998}" dt="2024-10-27T15:59:39.424" v="294" actId="14100"/>
          <ac:picMkLst>
            <pc:docMk/>
            <pc:sldMasterMk cId="0" sldId="2147483681"/>
            <ac:picMk id="6" creationId="{EECFA50A-9644-82B5-2D9E-F10B1F6DAE13}"/>
          </ac:picMkLst>
        </pc:picChg>
        <pc:picChg chg="add del mod">
          <ac:chgData name="Claudio Seebach" userId="ad0f5b51-8aef-46f1-95aa-a2456ecb5412" providerId="ADAL" clId="{437A05E3-E92A-9A44-8A45-7D7E0F956998}" dt="2024-10-27T15:47:00.973" v="97" actId="478"/>
          <ac:picMkLst>
            <pc:docMk/>
            <pc:sldMasterMk cId="0" sldId="2147483681"/>
            <ac:picMk id="7" creationId="{D2A87841-C5A2-AB8D-5013-1944875B48A7}"/>
          </ac:picMkLst>
        </pc:picChg>
        <pc:picChg chg="del">
          <ac:chgData name="Claudio Seebach" userId="ad0f5b51-8aef-46f1-95aa-a2456ecb5412" providerId="ADAL" clId="{437A05E3-E92A-9A44-8A45-7D7E0F956998}" dt="2024-10-27T15:43:43.916" v="67" actId="478"/>
          <ac:picMkLst>
            <pc:docMk/>
            <pc:sldMasterMk cId="0" sldId="2147483681"/>
            <ac:picMk id="9" creationId="{5F4D5695-DE86-2599-74E0-C90F8686A848}"/>
          </ac:picMkLst>
        </pc:picChg>
        <pc:picChg chg="add del mod">
          <ac:chgData name="Claudio Seebach" userId="ad0f5b51-8aef-46f1-95aa-a2456ecb5412" providerId="ADAL" clId="{437A05E3-E92A-9A44-8A45-7D7E0F956998}" dt="2024-10-27T15:48:37.884" v="107" actId="478"/>
          <ac:picMkLst>
            <pc:docMk/>
            <pc:sldMasterMk cId="0" sldId="2147483681"/>
            <ac:picMk id="18" creationId="{B7E9DC3A-657B-BB1E-9964-3E7077EDC051}"/>
          </ac:picMkLst>
        </pc:picChg>
        <pc:picChg chg="add mod">
          <ac:chgData name="Claudio Seebach" userId="ad0f5b51-8aef-46f1-95aa-a2456ecb5412" providerId="ADAL" clId="{437A05E3-E92A-9A44-8A45-7D7E0F956998}" dt="2024-10-27T15:59:45.275" v="297" actId="1037"/>
          <ac:picMkLst>
            <pc:docMk/>
            <pc:sldMasterMk cId="0" sldId="2147483681"/>
            <ac:picMk id="20" creationId="{D4C5D05F-6D85-F69F-6916-CBFDAA5258DE}"/>
          </ac:picMkLst>
        </pc:picChg>
        <pc:sldLayoutChg chg="addSp delSp modSp mod">
          <pc:chgData name="Claudio Seebach" userId="ad0f5b51-8aef-46f1-95aa-a2456ecb5412" providerId="ADAL" clId="{437A05E3-E92A-9A44-8A45-7D7E0F956998}" dt="2024-10-27T16:02:21.236" v="332" actId="14100"/>
          <pc:sldLayoutMkLst>
            <pc:docMk/>
            <pc:sldMasterMk cId="0" sldId="2147483681"/>
            <pc:sldLayoutMk cId="618225177" sldId="2147483684"/>
          </pc:sldLayoutMkLst>
          <pc:spChg chg="add mod">
            <ac:chgData name="Claudio Seebach" userId="ad0f5b51-8aef-46f1-95aa-a2456ecb5412" providerId="ADAL" clId="{437A05E3-E92A-9A44-8A45-7D7E0F956998}" dt="2024-10-27T16:02:09.205" v="329"/>
            <ac:spMkLst>
              <pc:docMk/>
              <pc:sldMasterMk cId="0" sldId="2147483681"/>
              <pc:sldLayoutMk cId="618225177" sldId="2147483684"/>
              <ac:spMk id="2" creationId="{E56DF471-3E7A-1B8D-4AC5-1C5392022D2C}"/>
            </ac:spMkLst>
          </pc:spChg>
          <pc:spChg chg="del mod">
            <ac:chgData name="Claudio Seebach" userId="ad0f5b51-8aef-46f1-95aa-a2456ecb5412" providerId="ADAL" clId="{437A05E3-E92A-9A44-8A45-7D7E0F956998}" dt="2024-10-27T16:02:08.730" v="328" actId="478"/>
            <ac:spMkLst>
              <pc:docMk/>
              <pc:sldMasterMk cId="0" sldId="2147483681"/>
              <pc:sldLayoutMk cId="618225177" sldId="2147483684"/>
              <ac:spMk id="274" creationId="{00000000-0000-0000-0000-000000000000}"/>
            </ac:spMkLst>
          </pc:spChg>
          <pc:spChg chg="mod">
            <ac:chgData name="Claudio Seebach" userId="ad0f5b51-8aef-46f1-95aa-a2456ecb5412" providerId="ADAL" clId="{437A05E3-E92A-9A44-8A45-7D7E0F956998}" dt="2024-10-27T16:02:21.236" v="332" actId="14100"/>
            <ac:spMkLst>
              <pc:docMk/>
              <pc:sldMasterMk cId="0" sldId="2147483681"/>
              <pc:sldLayoutMk cId="618225177" sldId="2147483684"/>
              <ac:spMk id="275" creationId="{00000000-0000-0000-0000-000000000000}"/>
            </ac:spMkLst>
          </pc:spChg>
        </pc:sldLayoutChg>
        <pc:sldLayoutChg chg="addSp delSp modSp mod">
          <pc:chgData name="Claudio Seebach" userId="ad0f5b51-8aef-46f1-95aa-a2456ecb5412" providerId="ADAL" clId="{437A05E3-E92A-9A44-8A45-7D7E0F956998}" dt="2024-10-27T15:45:56.188" v="96"/>
          <pc:sldLayoutMkLst>
            <pc:docMk/>
            <pc:sldMasterMk cId="0" sldId="2147483681"/>
            <pc:sldLayoutMk cId="731272909" sldId="2147483691"/>
          </pc:sldLayoutMkLst>
          <pc:spChg chg="add mod">
            <ac:chgData name="Claudio Seebach" userId="ad0f5b51-8aef-46f1-95aa-a2456ecb5412" providerId="ADAL" clId="{437A05E3-E92A-9A44-8A45-7D7E0F956998}" dt="2024-10-27T15:45:56.188" v="96"/>
            <ac:spMkLst>
              <pc:docMk/>
              <pc:sldMasterMk cId="0" sldId="2147483681"/>
              <pc:sldLayoutMk cId="731272909" sldId="2147483691"/>
              <ac:spMk id="2" creationId="{E8F3254D-0617-A4B3-8C91-9C769A9591D5}"/>
            </ac:spMkLst>
          </pc:spChg>
          <pc:spChg chg="add mod">
            <ac:chgData name="Claudio Seebach" userId="ad0f5b51-8aef-46f1-95aa-a2456ecb5412" providerId="ADAL" clId="{437A05E3-E92A-9A44-8A45-7D7E0F956998}" dt="2024-10-27T15:45:56.188" v="96"/>
            <ac:spMkLst>
              <pc:docMk/>
              <pc:sldMasterMk cId="0" sldId="2147483681"/>
              <pc:sldLayoutMk cId="731272909" sldId="2147483691"/>
              <ac:spMk id="4" creationId="{3ADAD992-0BF7-17AE-104F-CE6EA6847111}"/>
            </ac:spMkLst>
          </pc:spChg>
          <pc:spChg chg="del">
            <ac:chgData name="Claudio Seebach" userId="ad0f5b51-8aef-46f1-95aa-a2456ecb5412" providerId="ADAL" clId="{437A05E3-E92A-9A44-8A45-7D7E0F956998}" dt="2024-10-27T15:45:55.861" v="95" actId="478"/>
            <ac:spMkLst>
              <pc:docMk/>
              <pc:sldMasterMk cId="0" sldId="2147483681"/>
              <pc:sldLayoutMk cId="731272909" sldId="2147483691"/>
              <ac:spMk id="5" creationId="{AA914CE1-2C83-2791-BAFA-5A501ABE7E98}"/>
            </ac:spMkLst>
          </pc:spChg>
          <pc:spChg chg="add mod">
            <ac:chgData name="Claudio Seebach" userId="ad0f5b51-8aef-46f1-95aa-a2456ecb5412" providerId="ADAL" clId="{437A05E3-E92A-9A44-8A45-7D7E0F956998}" dt="2024-10-27T15:45:56.188" v="96"/>
            <ac:spMkLst>
              <pc:docMk/>
              <pc:sldMasterMk cId="0" sldId="2147483681"/>
              <pc:sldLayoutMk cId="731272909" sldId="2147483691"/>
              <ac:spMk id="6" creationId="{CC1EF683-F1EC-EB79-B315-E3DD60DC384B}"/>
            </ac:spMkLst>
          </pc:spChg>
        </pc:sldLayoutChg>
        <pc:sldLayoutChg chg="addSp delSp modSp mod">
          <pc:chgData name="Claudio Seebach" userId="ad0f5b51-8aef-46f1-95aa-a2456ecb5412" providerId="ADAL" clId="{437A05E3-E92A-9A44-8A45-7D7E0F956998}" dt="2024-10-27T15:52:33.394" v="148" actId="5793"/>
          <pc:sldLayoutMkLst>
            <pc:docMk/>
            <pc:sldMasterMk cId="0" sldId="2147483681"/>
            <pc:sldLayoutMk cId="3407801071" sldId="2147483710"/>
          </pc:sldLayoutMkLst>
          <pc:spChg chg="add mod">
            <ac:chgData name="Claudio Seebach" userId="ad0f5b51-8aef-46f1-95aa-a2456ecb5412" providerId="ADAL" clId="{437A05E3-E92A-9A44-8A45-7D7E0F956998}" dt="2024-10-27T15:44:56.872" v="77"/>
            <ac:spMkLst>
              <pc:docMk/>
              <pc:sldMasterMk cId="0" sldId="2147483681"/>
              <pc:sldLayoutMk cId="3407801071" sldId="2147483710"/>
              <ac:spMk id="2" creationId="{31497B61-3708-6E50-CAD4-3B57ECDD0DF5}"/>
            </ac:spMkLst>
          </pc:spChg>
          <pc:spChg chg="add mod">
            <ac:chgData name="Claudio Seebach" userId="ad0f5b51-8aef-46f1-95aa-a2456ecb5412" providerId="ADAL" clId="{437A05E3-E92A-9A44-8A45-7D7E0F956998}" dt="2024-10-27T15:44:56.872" v="77"/>
            <ac:spMkLst>
              <pc:docMk/>
              <pc:sldMasterMk cId="0" sldId="2147483681"/>
              <pc:sldLayoutMk cId="3407801071" sldId="2147483710"/>
              <ac:spMk id="3" creationId="{8C1FD959-F0B0-B8A5-36D6-EA0813D6A14F}"/>
            </ac:spMkLst>
          </pc:spChg>
          <pc:spChg chg="add mod">
            <ac:chgData name="Claudio Seebach" userId="ad0f5b51-8aef-46f1-95aa-a2456ecb5412" providerId="ADAL" clId="{437A05E3-E92A-9A44-8A45-7D7E0F956998}" dt="2024-10-27T15:44:56.872" v="77"/>
            <ac:spMkLst>
              <pc:docMk/>
              <pc:sldMasterMk cId="0" sldId="2147483681"/>
              <pc:sldLayoutMk cId="3407801071" sldId="2147483710"/>
              <ac:spMk id="4" creationId="{52720BBE-7832-37A3-2EC1-9AA8F757A746}"/>
            </ac:spMkLst>
          </pc:spChg>
          <pc:spChg chg="del">
            <ac:chgData name="Claudio Seebach" userId="ad0f5b51-8aef-46f1-95aa-a2456ecb5412" providerId="ADAL" clId="{437A05E3-E92A-9A44-8A45-7D7E0F956998}" dt="2024-10-27T15:44:56.387" v="76" actId="478"/>
            <ac:spMkLst>
              <pc:docMk/>
              <pc:sldMasterMk cId="0" sldId="2147483681"/>
              <pc:sldLayoutMk cId="3407801071" sldId="2147483710"/>
              <ac:spMk id="215" creationId="{00000000-0000-0000-0000-000000000000}"/>
            </ac:spMkLst>
          </pc:spChg>
          <pc:spChg chg="del">
            <ac:chgData name="Claudio Seebach" userId="ad0f5b51-8aef-46f1-95aa-a2456ecb5412" providerId="ADAL" clId="{437A05E3-E92A-9A44-8A45-7D7E0F956998}" dt="2024-10-27T15:44:56.387" v="76" actId="478"/>
            <ac:spMkLst>
              <pc:docMk/>
              <pc:sldMasterMk cId="0" sldId="2147483681"/>
              <pc:sldLayoutMk cId="3407801071" sldId="2147483710"/>
              <ac:spMk id="216" creationId="{00000000-0000-0000-0000-000000000000}"/>
            </ac:spMkLst>
          </pc:spChg>
          <pc:spChg chg="del">
            <ac:chgData name="Claudio Seebach" userId="ad0f5b51-8aef-46f1-95aa-a2456ecb5412" providerId="ADAL" clId="{437A05E3-E92A-9A44-8A45-7D7E0F956998}" dt="2024-10-27T15:44:56.387" v="76" actId="478"/>
            <ac:spMkLst>
              <pc:docMk/>
              <pc:sldMasterMk cId="0" sldId="2147483681"/>
              <pc:sldLayoutMk cId="3407801071" sldId="2147483710"/>
              <ac:spMk id="217" creationId="{00000000-0000-0000-0000-000000000000}"/>
            </ac:spMkLst>
          </pc:spChg>
          <pc:spChg chg="mod">
            <ac:chgData name="Claudio Seebach" userId="ad0f5b51-8aef-46f1-95aa-a2456ecb5412" providerId="ADAL" clId="{437A05E3-E92A-9A44-8A45-7D7E0F956998}" dt="2024-10-27T15:52:29.301" v="147" actId="207"/>
            <ac:spMkLst>
              <pc:docMk/>
              <pc:sldMasterMk cId="0" sldId="2147483681"/>
              <pc:sldLayoutMk cId="3407801071" sldId="2147483710"/>
              <ac:spMk id="218" creationId="{00000000-0000-0000-0000-000000000000}"/>
            </ac:spMkLst>
          </pc:spChg>
          <pc:spChg chg="mod">
            <ac:chgData name="Claudio Seebach" userId="ad0f5b51-8aef-46f1-95aa-a2456ecb5412" providerId="ADAL" clId="{437A05E3-E92A-9A44-8A45-7D7E0F956998}" dt="2024-10-27T15:52:33.394" v="148" actId="5793"/>
            <ac:spMkLst>
              <pc:docMk/>
              <pc:sldMasterMk cId="0" sldId="2147483681"/>
              <pc:sldLayoutMk cId="3407801071" sldId="2147483710"/>
              <ac:spMk id="219" creationId="{00000000-0000-0000-0000-000000000000}"/>
            </ac:spMkLst>
          </pc:spChg>
          <pc:picChg chg="del">
            <ac:chgData name="Claudio Seebach" userId="ad0f5b51-8aef-46f1-95aa-a2456ecb5412" providerId="ADAL" clId="{437A05E3-E92A-9A44-8A45-7D7E0F956998}" dt="2024-10-27T15:44:51.183" v="75" actId="478"/>
            <ac:picMkLst>
              <pc:docMk/>
              <pc:sldMasterMk cId="0" sldId="2147483681"/>
              <pc:sldLayoutMk cId="3407801071" sldId="2147483710"/>
              <ac:picMk id="213" creationId="{00000000-0000-0000-0000-000000000000}"/>
            </ac:picMkLst>
          </pc:picChg>
          <pc:picChg chg="del">
            <ac:chgData name="Claudio Seebach" userId="ad0f5b51-8aef-46f1-95aa-a2456ecb5412" providerId="ADAL" clId="{437A05E3-E92A-9A44-8A45-7D7E0F956998}" dt="2024-10-27T15:44:24.884" v="74" actId="478"/>
            <ac:picMkLst>
              <pc:docMk/>
              <pc:sldMasterMk cId="0" sldId="2147483681"/>
              <pc:sldLayoutMk cId="3407801071" sldId="2147483710"/>
              <ac:picMk id="214" creationId="{00000000-0000-0000-0000-000000000000}"/>
            </ac:picMkLst>
          </pc:picChg>
        </pc:sldLayoutChg>
        <pc:sldLayoutChg chg="addSp delSp modSp mod">
          <pc:chgData name="Claudio Seebach" userId="ad0f5b51-8aef-46f1-95aa-a2456ecb5412" providerId="ADAL" clId="{437A05E3-E92A-9A44-8A45-7D7E0F956998}" dt="2024-10-27T15:45:01.351" v="79"/>
          <pc:sldLayoutMkLst>
            <pc:docMk/>
            <pc:sldMasterMk cId="0" sldId="2147483681"/>
            <pc:sldLayoutMk cId="2342429633" sldId="2147483711"/>
          </pc:sldLayoutMkLst>
          <pc:spChg chg="add mod">
            <ac:chgData name="Claudio Seebach" userId="ad0f5b51-8aef-46f1-95aa-a2456ecb5412" providerId="ADAL" clId="{437A05E3-E92A-9A44-8A45-7D7E0F956998}" dt="2024-10-27T15:45:01.351" v="79"/>
            <ac:spMkLst>
              <pc:docMk/>
              <pc:sldMasterMk cId="0" sldId="2147483681"/>
              <pc:sldLayoutMk cId="2342429633" sldId="2147483711"/>
              <ac:spMk id="2" creationId="{BE53A633-F66D-45E9-887C-D48733336336}"/>
            </ac:spMkLst>
          </pc:spChg>
          <pc:spChg chg="add mod">
            <ac:chgData name="Claudio Seebach" userId="ad0f5b51-8aef-46f1-95aa-a2456ecb5412" providerId="ADAL" clId="{437A05E3-E92A-9A44-8A45-7D7E0F956998}" dt="2024-10-27T15:45:01.351" v="79"/>
            <ac:spMkLst>
              <pc:docMk/>
              <pc:sldMasterMk cId="0" sldId="2147483681"/>
              <pc:sldLayoutMk cId="2342429633" sldId="2147483711"/>
              <ac:spMk id="3" creationId="{42968FBD-6B55-428F-41CA-9B5717644171}"/>
            </ac:spMkLst>
          </pc:spChg>
          <pc:spChg chg="add mod">
            <ac:chgData name="Claudio Seebach" userId="ad0f5b51-8aef-46f1-95aa-a2456ecb5412" providerId="ADAL" clId="{437A05E3-E92A-9A44-8A45-7D7E0F956998}" dt="2024-10-27T15:45:01.351" v="79"/>
            <ac:spMkLst>
              <pc:docMk/>
              <pc:sldMasterMk cId="0" sldId="2147483681"/>
              <pc:sldLayoutMk cId="2342429633" sldId="2147483711"/>
              <ac:spMk id="4" creationId="{9CC3B18B-663B-C756-10C6-420F48E77E15}"/>
            </ac:spMkLst>
          </pc:spChg>
          <pc:spChg chg="del">
            <ac:chgData name="Claudio Seebach" userId="ad0f5b51-8aef-46f1-95aa-a2456ecb5412" providerId="ADAL" clId="{437A05E3-E92A-9A44-8A45-7D7E0F956998}" dt="2024-10-27T15:45:00.872" v="78" actId="478"/>
            <ac:spMkLst>
              <pc:docMk/>
              <pc:sldMasterMk cId="0" sldId="2147483681"/>
              <pc:sldLayoutMk cId="2342429633" sldId="2147483711"/>
              <ac:spMk id="269" creationId="{00000000-0000-0000-0000-000000000000}"/>
            </ac:spMkLst>
          </pc:spChg>
        </pc:sldLayoutChg>
        <pc:sldLayoutChg chg="addSp delSp modSp mod">
          <pc:chgData name="Claudio Seebach" userId="ad0f5b51-8aef-46f1-95aa-a2456ecb5412" providerId="ADAL" clId="{437A05E3-E92A-9A44-8A45-7D7E0F956998}" dt="2024-10-27T16:02:03.602" v="327"/>
          <pc:sldLayoutMkLst>
            <pc:docMk/>
            <pc:sldMasterMk cId="0" sldId="2147483681"/>
            <pc:sldLayoutMk cId="1062441873" sldId="2147483712"/>
          </pc:sldLayoutMkLst>
          <pc:spChg chg="add mod">
            <ac:chgData name="Claudio Seebach" userId="ad0f5b51-8aef-46f1-95aa-a2456ecb5412" providerId="ADAL" clId="{437A05E3-E92A-9A44-8A45-7D7E0F956998}" dt="2024-10-27T15:45:08.661" v="81"/>
            <ac:spMkLst>
              <pc:docMk/>
              <pc:sldMasterMk cId="0" sldId="2147483681"/>
              <pc:sldLayoutMk cId="1062441873" sldId="2147483712"/>
              <ac:spMk id="2" creationId="{4500AF80-F920-791E-86CA-DF05FEF905F4}"/>
            </ac:spMkLst>
          </pc:spChg>
          <pc:spChg chg="add mod">
            <ac:chgData name="Claudio Seebach" userId="ad0f5b51-8aef-46f1-95aa-a2456ecb5412" providerId="ADAL" clId="{437A05E3-E92A-9A44-8A45-7D7E0F956998}" dt="2024-10-27T15:45:08.661" v="81"/>
            <ac:spMkLst>
              <pc:docMk/>
              <pc:sldMasterMk cId="0" sldId="2147483681"/>
              <pc:sldLayoutMk cId="1062441873" sldId="2147483712"/>
              <ac:spMk id="3" creationId="{D2511461-B6D2-80AA-05D6-29E63AD10141}"/>
            </ac:spMkLst>
          </pc:spChg>
          <pc:spChg chg="add mod">
            <ac:chgData name="Claudio Seebach" userId="ad0f5b51-8aef-46f1-95aa-a2456ecb5412" providerId="ADAL" clId="{437A05E3-E92A-9A44-8A45-7D7E0F956998}" dt="2024-10-27T15:45:08.661" v="81"/>
            <ac:spMkLst>
              <pc:docMk/>
              <pc:sldMasterMk cId="0" sldId="2147483681"/>
              <pc:sldLayoutMk cId="1062441873" sldId="2147483712"/>
              <ac:spMk id="4" creationId="{19DBCD46-73F4-4D6E-3809-69101D07EAA4}"/>
            </ac:spMkLst>
          </pc:spChg>
          <pc:spChg chg="add del mod">
            <ac:chgData name="Claudio Seebach" userId="ad0f5b51-8aef-46f1-95aa-a2456ecb5412" providerId="ADAL" clId="{437A05E3-E92A-9A44-8A45-7D7E0F956998}" dt="2024-10-27T16:02:03.045" v="326" actId="478"/>
            <ac:spMkLst>
              <pc:docMk/>
              <pc:sldMasterMk cId="0" sldId="2147483681"/>
              <pc:sldLayoutMk cId="1062441873" sldId="2147483712"/>
              <ac:spMk id="5" creationId="{CE447585-7D04-E372-4FAF-D5CBE159A636}"/>
            </ac:spMkLst>
          </pc:spChg>
          <pc:spChg chg="add mod">
            <ac:chgData name="Claudio Seebach" userId="ad0f5b51-8aef-46f1-95aa-a2456ecb5412" providerId="ADAL" clId="{437A05E3-E92A-9A44-8A45-7D7E0F956998}" dt="2024-10-27T16:02:03.602" v="327"/>
            <ac:spMkLst>
              <pc:docMk/>
              <pc:sldMasterMk cId="0" sldId="2147483681"/>
              <pc:sldLayoutMk cId="1062441873" sldId="2147483712"/>
              <ac:spMk id="6" creationId="{57CD4E50-A6E6-F2A3-DF08-4370FC8B8F70}"/>
            </ac:spMkLst>
          </pc:spChg>
          <pc:spChg chg="del mod">
            <ac:chgData name="Claudio Seebach" userId="ad0f5b51-8aef-46f1-95aa-a2456ecb5412" providerId="ADAL" clId="{437A05E3-E92A-9A44-8A45-7D7E0F956998}" dt="2024-10-27T16:00:18.168" v="300" actId="478"/>
            <ac:spMkLst>
              <pc:docMk/>
              <pc:sldMasterMk cId="0" sldId="2147483681"/>
              <pc:sldLayoutMk cId="1062441873" sldId="2147483712"/>
              <ac:spMk id="367" creationId="{00000000-0000-0000-0000-000000000000}"/>
            </ac:spMkLst>
          </pc:spChg>
          <pc:spChg chg="del">
            <ac:chgData name="Claudio Seebach" userId="ad0f5b51-8aef-46f1-95aa-a2456ecb5412" providerId="ADAL" clId="{437A05E3-E92A-9A44-8A45-7D7E0F956998}" dt="2024-10-27T15:45:07.923" v="80" actId="478"/>
            <ac:spMkLst>
              <pc:docMk/>
              <pc:sldMasterMk cId="0" sldId="2147483681"/>
              <pc:sldLayoutMk cId="1062441873" sldId="2147483712"/>
              <ac:spMk id="371" creationId="{00000000-0000-0000-0000-000000000000}"/>
            </ac:spMkLst>
          </pc:spChg>
          <pc:spChg chg="del">
            <ac:chgData name="Claudio Seebach" userId="ad0f5b51-8aef-46f1-95aa-a2456ecb5412" providerId="ADAL" clId="{437A05E3-E92A-9A44-8A45-7D7E0F956998}" dt="2024-10-27T15:45:07.923" v="80" actId="478"/>
            <ac:spMkLst>
              <pc:docMk/>
              <pc:sldMasterMk cId="0" sldId="2147483681"/>
              <pc:sldLayoutMk cId="1062441873" sldId="2147483712"/>
              <ac:spMk id="372" creationId="{00000000-0000-0000-0000-000000000000}"/>
            </ac:spMkLst>
          </pc:spChg>
          <pc:spChg chg="del">
            <ac:chgData name="Claudio Seebach" userId="ad0f5b51-8aef-46f1-95aa-a2456ecb5412" providerId="ADAL" clId="{437A05E3-E92A-9A44-8A45-7D7E0F956998}" dt="2024-10-27T15:45:07.923" v="80" actId="478"/>
            <ac:spMkLst>
              <pc:docMk/>
              <pc:sldMasterMk cId="0" sldId="2147483681"/>
              <pc:sldLayoutMk cId="1062441873" sldId="2147483712"/>
              <ac:spMk id="373" creationId="{00000000-0000-0000-0000-000000000000}"/>
            </ac:spMkLst>
          </pc:spChg>
        </pc:sldLayoutChg>
        <pc:sldLayoutChg chg="addSp delSp modSp mod">
          <pc:chgData name="Claudio Seebach" userId="ad0f5b51-8aef-46f1-95aa-a2456ecb5412" providerId="ADAL" clId="{437A05E3-E92A-9A44-8A45-7D7E0F956998}" dt="2024-10-27T16:01:59.466" v="325"/>
          <pc:sldLayoutMkLst>
            <pc:docMk/>
            <pc:sldMasterMk cId="0" sldId="2147483681"/>
            <pc:sldLayoutMk cId="2101566914" sldId="2147483713"/>
          </pc:sldLayoutMkLst>
          <pc:spChg chg="add mod">
            <ac:chgData name="Claudio Seebach" userId="ad0f5b51-8aef-46f1-95aa-a2456ecb5412" providerId="ADAL" clId="{437A05E3-E92A-9A44-8A45-7D7E0F956998}" dt="2024-10-27T15:45:13.270" v="83"/>
            <ac:spMkLst>
              <pc:docMk/>
              <pc:sldMasterMk cId="0" sldId="2147483681"/>
              <pc:sldLayoutMk cId="2101566914" sldId="2147483713"/>
              <ac:spMk id="2" creationId="{8EBE2C65-0552-9816-F92B-7926B952C34C}"/>
            </ac:spMkLst>
          </pc:spChg>
          <pc:spChg chg="add mod">
            <ac:chgData name="Claudio Seebach" userId="ad0f5b51-8aef-46f1-95aa-a2456ecb5412" providerId="ADAL" clId="{437A05E3-E92A-9A44-8A45-7D7E0F956998}" dt="2024-10-27T15:45:13.270" v="83"/>
            <ac:spMkLst>
              <pc:docMk/>
              <pc:sldMasterMk cId="0" sldId="2147483681"/>
              <pc:sldLayoutMk cId="2101566914" sldId="2147483713"/>
              <ac:spMk id="3" creationId="{450144EB-2E91-4AB5-AAF1-6EBCAC8F917B}"/>
            </ac:spMkLst>
          </pc:spChg>
          <pc:spChg chg="add mod">
            <ac:chgData name="Claudio Seebach" userId="ad0f5b51-8aef-46f1-95aa-a2456ecb5412" providerId="ADAL" clId="{437A05E3-E92A-9A44-8A45-7D7E0F956998}" dt="2024-10-27T15:45:13.270" v="83"/>
            <ac:spMkLst>
              <pc:docMk/>
              <pc:sldMasterMk cId="0" sldId="2147483681"/>
              <pc:sldLayoutMk cId="2101566914" sldId="2147483713"/>
              <ac:spMk id="4" creationId="{5C30F5DF-2C62-72A5-C588-302C8635047D}"/>
            </ac:spMkLst>
          </pc:spChg>
          <pc:spChg chg="add del mod">
            <ac:chgData name="Claudio Seebach" userId="ad0f5b51-8aef-46f1-95aa-a2456ecb5412" providerId="ADAL" clId="{437A05E3-E92A-9A44-8A45-7D7E0F956998}" dt="2024-10-27T16:01:59.016" v="324" actId="478"/>
            <ac:spMkLst>
              <pc:docMk/>
              <pc:sldMasterMk cId="0" sldId="2147483681"/>
              <pc:sldLayoutMk cId="2101566914" sldId="2147483713"/>
              <ac:spMk id="5" creationId="{C1AE1615-63B3-FF15-29C0-BE1C0AE0D5FF}"/>
            </ac:spMkLst>
          </pc:spChg>
          <pc:spChg chg="add mod">
            <ac:chgData name="Claudio Seebach" userId="ad0f5b51-8aef-46f1-95aa-a2456ecb5412" providerId="ADAL" clId="{437A05E3-E92A-9A44-8A45-7D7E0F956998}" dt="2024-10-27T16:01:59.466" v="325"/>
            <ac:spMkLst>
              <pc:docMk/>
              <pc:sldMasterMk cId="0" sldId="2147483681"/>
              <pc:sldLayoutMk cId="2101566914" sldId="2147483713"/>
              <ac:spMk id="6" creationId="{AE8EBB6B-487E-82E0-C24C-9EC4001DB29A}"/>
            </ac:spMkLst>
          </pc:spChg>
          <pc:spChg chg="del">
            <ac:chgData name="Claudio Seebach" userId="ad0f5b51-8aef-46f1-95aa-a2456ecb5412" providerId="ADAL" clId="{437A05E3-E92A-9A44-8A45-7D7E0F956998}" dt="2024-10-27T15:45:12.844" v="82" actId="478"/>
            <ac:spMkLst>
              <pc:docMk/>
              <pc:sldMasterMk cId="0" sldId="2147483681"/>
              <pc:sldLayoutMk cId="2101566914" sldId="2147483713"/>
              <ac:spMk id="271" creationId="{00000000-0000-0000-0000-000000000000}"/>
            </ac:spMkLst>
          </pc:spChg>
          <pc:spChg chg="del">
            <ac:chgData name="Claudio Seebach" userId="ad0f5b51-8aef-46f1-95aa-a2456ecb5412" providerId="ADAL" clId="{437A05E3-E92A-9A44-8A45-7D7E0F956998}" dt="2024-10-27T16:00:34.194" v="302" actId="478"/>
            <ac:spMkLst>
              <pc:docMk/>
              <pc:sldMasterMk cId="0" sldId="2147483681"/>
              <pc:sldLayoutMk cId="2101566914" sldId="2147483713"/>
              <ac:spMk id="272" creationId="{00000000-0000-0000-0000-000000000000}"/>
            </ac:spMkLst>
          </pc:spChg>
        </pc:sldLayoutChg>
        <pc:sldLayoutChg chg="addSp delSp modSp mod">
          <pc:chgData name="Claudio Seebach" userId="ad0f5b51-8aef-46f1-95aa-a2456ecb5412" providerId="ADAL" clId="{437A05E3-E92A-9A44-8A45-7D7E0F956998}" dt="2024-10-27T16:01:56.279" v="323"/>
          <pc:sldLayoutMkLst>
            <pc:docMk/>
            <pc:sldMasterMk cId="0" sldId="2147483681"/>
            <pc:sldLayoutMk cId="2029190853" sldId="2147483714"/>
          </pc:sldLayoutMkLst>
          <pc:spChg chg="add mod">
            <ac:chgData name="Claudio Seebach" userId="ad0f5b51-8aef-46f1-95aa-a2456ecb5412" providerId="ADAL" clId="{437A05E3-E92A-9A44-8A45-7D7E0F956998}" dt="2024-10-27T15:45:18.568" v="85"/>
            <ac:spMkLst>
              <pc:docMk/>
              <pc:sldMasterMk cId="0" sldId="2147483681"/>
              <pc:sldLayoutMk cId="2029190853" sldId="2147483714"/>
              <ac:spMk id="2" creationId="{F9A9176A-8265-D3FD-EDDC-4D37AE504D63}"/>
            </ac:spMkLst>
          </pc:spChg>
          <pc:spChg chg="add mod">
            <ac:chgData name="Claudio Seebach" userId="ad0f5b51-8aef-46f1-95aa-a2456ecb5412" providerId="ADAL" clId="{437A05E3-E92A-9A44-8A45-7D7E0F956998}" dt="2024-10-27T15:45:18.568" v="85"/>
            <ac:spMkLst>
              <pc:docMk/>
              <pc:sldMasterMk cId="0" sldId="2147483681"/>
              <pc:sldLayoutMk cId="2029190853" sldId="2147483714"/>
              <ac:spMk id="3" creationId="{484F8411-DF77-D1F4-602E-4F17BA5BAB6E}"/>
            </ac:spMkLst>
          </pc:spChg>
          <pc:spChg chg="add mod">
            <ac:chgData name="Claudio Seebach" userId="ad0f5b51-8aef-46f1-95aa-a2456ecb5412" providerId="ADAL" clId="{437A05E3-E92A-9A44-8A45-7D7E0F956998}" dt="2024-10-27T15:45:18.568" v="85"/>
            <ac:spMkLst>
              <pc:docMk/>
              <pc:sldMasterMk cId="0" sldId="2147483681"/>
              <pc:sldLayoutMk cId="2029190853" sldId="2147483714"/>
              <ac:spMk id="4" creationId="{33731A7E-62C8-F010-5272-53F606C46760}"/>
            </ac:spMkLst>
          </pc:spChg>
          <pc:spChg chg="add del mod">
            <ac:chgData name="Claudio Seebach" userId="ad0f5b51-8aef-46f1-95aa-a2456ecb5412" providerId="ADAL" clId="{437A05E3-E92A-9A44-8A45-7D7E0F956998}" dt="2024-10-27T16:01:55.801" v="322" actId="478"/>
            <ac:spMkLst>
              <pc:docMk/>
              <pc:sldMasterMk cId="0" sldId="2147483681"/>
              <pc:sldLayoutMk cId="2029190853" sldId="2147483714"/>
              <ac:spMk id="5" creationId="{095B8275-A198-5776-4434-B09EC30F2216}"/>
            </ac:spMkLst>
          </pc:spChg>
          <pc:spChg chg="add mod">
            <ac:chgData name="Claudio Seebach" userId="ad0f5b51-8aef-46f1-95aa-a2456ecb5412" providerId="ADAL" clId="{437A05E3-E92A-9A44-8A45-7D7E0F956998}" dt="2024-10-27T16:01:56.279" v="323"/>
            <ac:spMkLst>
              <pc:docMk/>
              <pc:sldMasterMk cId="0" sldId="2147483681"/>
              <pc:sldLayoutMk cId="2029190853" sldId="2147483714"/>
              <ac:spMk id="6" creationId="{FD7D1E3F-CB07-D785-72D7-0CE70E57BD6C}"/>
            </ac:spMkLst>
          </pc:spChg>
          <pc:spChg chg="del">
            <ac:chgData name="Claudio Seebach" userId="ad0f5b51-8aef-46f1-95aa-a2456ecb5412" providerId="ADAL" clId="{437A05E3-E92A-9A44-8A45-7D7E0F956998}" dt="2024-10-27T15:45:18.197" v="84" actId="478"/>
            <ac:spMkLst>
              <pc:docMk/>
              <pc:sldMasterMk cId="0" sldId="2147483681"/>
              <pc:sldLayoutMk cId="2029190853" sldId="2147483714"/>
              <ac:spMk id="380" creationId="{00000000-0000-0000-0000-000000000000}"/>
            </ac:spMkLst>
          </pc:spChg>
          <pc:spChg chg="del">
            <ac:chgData name="Claudio Seebach" userId="ad0f5b51-8aef-46f1-95aa-a2456ecb5412" providerId="ADAL" clId="{437A05E3-E92A-9A44-8A45-7D7E0F956998}" dt="2024-10-27T16:00:40.504" v="304" actId="478"/>
            <ac:spMkLst>
              <pc:docMk/>
              <pc:sldMasterMk cId="0" sldId="2147483681"/>
              <pc:sldLayoutMk cId="2029190853" sldId="2147483714"/>
              <ac:spMk id="381" creationId="{00000000-0000-0000-0000-000000000000}"/>
            </ac:spMkLst>
          </pc:spChg>
        </pc:sldLayoutChg>
        <pc:sldLayoutChg chg="addSp delSp modSp mod">
          <pc:chgData name="Claudio Seebach" userId="ad0f5b51-8aef-46f1-95aa-a2456ecb5412" providerId="ADAL" clId="{437A05E3-E92A-9A44-8A45-7D7E0F956998}" dt="2024-10-27T16:01:53.342" v="321"/>
          <pc:sldLayoutMkLst>
            <pc:docMk/>
            <pc:sldMasterMk cId="0" sldId="2147483681"/>
            <pc:sldLayoutMk cId="1089789140" sldId="2147483715"/>
          </pc:sldLayoutMkLst>
          <pc:spChg chg="add mod">
            <ac:chgData name="Claudio Seebach" userId="ad0f5b51-8aef-46f1-95aa-a2456ecb5412" providerId="ADAL" clId="{437A05E3-E92A-9A44-8A45-7D7E0F956998}" dt="2024-10-27T15:45:23.750" v="87"/>
            <ac:spMkLst>
              <pc:docMk/>
              <pc:sldMasterMk cId="0" sldId="2147483681"/>
              <pc:sldLayoutMk cId="1089789140" sldId="2147483715"/>
              <ac:spMk id="2" creationId="{6DBEE392-0016-D231-982E-41AB5B36F807}"/>
            </ac:spMkLst>
          </pc:spChg>
          <pc:spChg chg="add mod">
            <ac:chgData name="Claudio Seebach" userId="ad0f5b51-8aef-46f1-95aa-a2456ecb5412" providerId="ADAL" clId="{437A05E3-E92A-9A44-8A45-7D7E0F956998}" dt="2024-10-27T15:45:23.750" v="87"/>
            <ac:spMkLst>
              <pc:docMk/>
              <pc:sldMasterMk cId="0" sldId="2147483681"/>
              <pc:sldLayoutMk cId="1089789140" sldId="2147483715"/>
              <ac:spMk id="3" creationId="{D227BFB7-2214-962A-F8D0-1882D7C5A32F}"/>
            </ac:spMkLst>
          </pc:spChg>
          <pc:spChg chg="add mod">
            <ac:chgData name="Claudio Seebach" userId="ad0f5b51-8aef-46f1-95aa-a2456ecb5412" providerId="ADAL" clId="{437A05E3-E92A-9A44-8A45-7D7E0F956998}" dt="2024-10-27T15:45:23.750" v="87"/>
            <ac:spMkLst>
              <pc:docMk/>
              <pc:sldMasterMk cId="0" sldId="2147483681"/>
              <pc:sldLayoutMk cId="1089789140" sldId="2147483715"/>
              <ac:spMk id="4" creationId="{A7AFDE84-3138-C6F7-59E4-5CB5684EF873}"/>
            </ac:spMkLst>
          </pc:spChg>
          <pc:spChg chg="add del mod">
            <ac:chgData name="Claudio Seebach" userId="ad0f5b51-8aef-46f1-95aa-a2456ecb5412" providerId="ADAL" clId="{437A05E3-E92A-9A44-8A45-7D7E0F956998}" dt="2024-10-27T16:01:52.909" v="320" actId="478"/>
            <ac:spMkLst>
              <pc:docMk/>
              <pc:sldMasterMk cId="0" sldId="2147483681"/>
              <pc:sldLayoutMk cId="1089789140" sldId="2147483715"/>
              <ac:spMk id="5" creationId="{155EC1C8-C8A3-AA09-E650-697FEBCADFA3}"/>
            </ac:spMkLst>
          </pc:spChg>
          <pc:spChg chg="add mod">
            <ac:chgData name="Claudio Seebach" userId="ad0f5b51-8aef-46f1-95aa-a2456ecb5412" providerId="ADAL" clId="{437A05E3-E92A-9A44-8A45-7D7E0F956998}" dt="2024-10-27T16:01:53.342" v="321"/>
            <ac:spMkLst>
              <pc:docMk/>
              <pc:sldMasterMk cId="0" sldId="2147483681"/>
              <pc:sldLayoutMk cId="1089789140" sldId="2147483715"/>
              <ac:spMk id="6" creationId="{3D6453E2-2BDE-6377-4B4C-3642956AB67A}"/>
            </ac:spMkLst>
          </pc:spChg>
          <pc:spChg chg="del">
            <ac:chgData name="Claudio Seebach" userId="ad0f5b51-8aef-46f1-95aa-a2456ecb5412" providerId="ADAL" clId="{437A05E3-E92A-9A44-8A45-7D7E0F956998}" dt="2024-10-27T16:00:45.292" v="306" actId="478"/>
            <ac:spMkLst>
              <pc:docMk/>
              <pc:sldMasterMk cId="0" sldId="2147483681"/>
              <pc:sldLayoutMk cId="1089789140" sldId="2147483715"/>
              <ac:spMk id="254" creationId="{00000000-0000-0000-0000-000000000000}"/>
            </ac:spMkLst>
          </pc:spChg>
          <pc:spChg chg="del">
            <ac:chgData name="Claudio Seebach" userId="ad0f5b51-8aef-46f1-95aa-a2456ecb5412" providerId="ADAL" clId="{437A05E3-E92A-9A44-8A45-7D7E0F956998}" dt="2024-10-27T15:45:23.390" v="86" actId="478"/>
            <ac:spMkLst>
              <pc:docMk/>
              <pc:sldMasterMk cId="0" sldId="2147483681"/>
              <pc:sldLayoutMk cId="1089789140" sldId="2147483715"/>
              <ac:spMk id="256" creationId="{00000000-0000-0000-0000-000000000000}"/>
            </ac:spMkLst>
          </pc:spChg>
          <pc:spChg chg="del">
            <ac:chgData name="Claudio Seebach" userId="ad0f5b51-8aef-46f1-95aa-a2456ecb5412" providerId="ADAL" clId="{437A05E3-E92A-9A44-8A45-7D7E0F956998}" dt="2024-10-27T15:45:23.390" v="86" actId="478"/>
            <ac:spMkLst>
              <pc:docMk/>
              <pc:sldMasterMk cId="0" sldId="2147483681"/>
              <pc:sldLayoutMk cId="1089789140" sldId="2147483715"/>
              <ac:spMk id="257" creationId="{00000000-0000-0000-0000-000000000000}"/>
            </ac:spMkLst>
          </pc:spChg>
          <pc:spChg chg="del">
            <ac:chgData name="Claudio Seebach" userId="ad0f5b51-8aef-46f1-95aa-a2456ecb5412" providerId="ADAL" clId="{437A05E3-E92A-9A44-8A45-7D7E0F956998}" dt="2024-10-27T15:45:23.390" v="86" actId="478"/>
            <ac:spMkLst>
              <pc:docMk/>
              <pc:sldMasterMk cId="0" sldId="2147483681"/>
              <pc:sldLayoutMk cId="1089789140" sldId="2147483715"/>
              <ac:spMk id="258" creationId="{00000000-0000-0000-0000-000000000000}"/>
            </ac:spMkLst>
          </pc:spChg>
        </pc:sldLayoutChg>
        <pc:sldLayoutChg chg="addSp modSp">
          <pc:chgData name="Claudio Seebach" userId="ad0f5b51-8aef-46f1-95aa-a2456ecb5412" providerId="ADAL" clId="{437A05E3-E92A-9A44-8A45-7D7E0F956998}" dt="2024-10-27T15:45:43.426" v="94"/>
          <pc:sldLayoutMkLst>
            <pc:docMk/>
            <pc:sldMasterMk cId="0" sldId="2147483681"/>
            <pc:sldLayoutMk cId="3121464316" sldId="2147483716"/>
          </pc:sldLayoutMkLst>
          <pc:spChg chg="add mod">
            <ac:chgData name="Claudio Seebach" userId="ad0f5b51-8aef-46f1-95aa-a2456ecb5412" providerId="ADAL" clId="{437A05E3-E92A-9A44-8A45-7D7E0F956998}" dt="2024-10-27T15:45:43.426" v="94"/>
            <ac:spMkLst>
              <pc:docMk/>
              <pc:sldMasterMk cId="0" sldId="2147483681"/>
              <pc:sldLayoutMk cId="3121464316" sldId="2147483716"/>
              <ac:spMk id="2" creationId="{7C986342-48FE-FFF9-4DE4-2455FB78E939}"/>
            </ac:spMkLst>
          </pc:spChg>
          <pc:spChg chg="add mod">
            <ac:chgData name="Claudio Seebach" userId="ad0f5b51-8aef-46f1-95aa-a2456ecb5412" providerId="ADAL" clId="{437A05E3-E92A-9A44-8A45-7D7E0F956998}" dt="2024-10-27T15:45:43.426" v="94"/>
            <ac:spMkLst>
              <pc:docMk/>
              <pc:sldMasterMk cId="0" sldId="2147483681"/>
              <pc:sldLayoutMk cId="3121464316" sldId="2147483716"/>
              <ac:spMk id="3" creationId="{E68C4080-734E-7F43-ECAA-2577FE7C5232}"/>
            </ac:spMkLst>
          </pc:spChg>
          <pc:spChg chg="add mod">
            <ac:chgData name="Claudio Seebach" userId="ad0f5b51-8aef-46f1-95aa-a2456ecb5412" providerId="ADAL" clId="{437A05E3-E92A-9A44-8A45-7D7E0F956998}" dt="2024-10-27T15:45:43.426" v="94"/>
            <ac:spMkLst>
              <pc:docMk/>
              <pc:sldMasterMk cId="0" sldId="2147483681"/>
              <pc:sldLayoutMk cId="3121464316" sldId="2147483716"/>
              <ac:spMk id="4" creationId="{90C5E41B-B61D-98E4-3BC2-FA56417AF43E}"/>
            </ac:spMkLst>
          </pc:spChg>
        </pc:sldLayoutChg>
        <pc:sldLayoutChg chg="addSp delSp modSp mod">
          <pc:chgData name="Claudio Seebach" userId="ad0f5b51-8aef-46f1-95aa-a2456ecb5412" providerId="ADAL" clId="{437A05E3-E92A-9A44-8A45-7D7E0F956998}" dt="2024-10-27T16:01:47.365" v="319"/>
          <pc:sldLayoutMkLst>
            <pc:docMk/>
            <pc:sldMasterMk cId="0" sldId="2147483681"/>
            <pc:sldLayoutMk cId="1967935512" sldId="2147483717"/>
          </pc:sldLayoutMkLst>
          <pc:spChg chg="add mod">
            <ac:chgData name="Claudio Seebach" userId="ad0f5b51-8aef-46f1-95aa-a2456ecb5412" providerId="ADAL" clId="{437A05E3-E92A-9A44-8A45-7D7E0F956998}" dt="2024-10-27T15:45:39.630" v="93"/>
            <ac:spMkLst>
              <pc:docMk/>
              <pc:sldMasterMk cId="0" sldId="2147483681"/>
              <pc:sldLayoutMk cId="1967935512" sldId="2147483717"/>
              <ac:spMk id="2" creationId="{AE988C91-CBC0-7ACA-75F0-67889FEF4F68}"/>
            </ac:spMkLst>
          </pc:spChg>
          <pc:spChg chg="add mod">
            <ac:chgData name="Claudio Seebach" userId="ad0f5b51-8aef-46f1-95aa-a2456ecb5412" providerId="ADAL" clId="{437A05E3-E92A-9A44-8A45-7D7E0F956998}" dt="2024-10-27T15:45:39.630" v="93"/>
            <ac:spMkLst>
              <pc:docMk/>
              <pc:sldMasterMk cId="0" sldId="2147483681"/>
              <pc:sldLayoutMk cId="1967935512" sldId="2147483717"/>
              <ac:spMk id="3" creationId="{44E26861-7FFF-E515-3529-243601F77FBA}"/>
            </ac:spMkLst>
          </pc:spChg>
          <pc:spChg chg="add mod">
            <ac:chgData name="Claudio Seebach" userId="ad0f5b51-8aef-46f1-95aa-a2456ecb5412" providerId="ADAL" clId="{437A05E3-E92A-9A44-8A45-7D7E0F956998}" dt="2024-10-27T15:45:39.630" v="93"/>
            <ac:spMkLst>
              <pc:docMk/>
              <pc:sldMasterMk cId="0" sldId="2147483681"/>
              <pc:sldLayoutMk cId="1967935512" sldId="2147483717"/>
              <ac:spMk id="4" creationId="{545DC63A-ABC6-55ED-4F00-24E4671B1C4A}"/>
            </ac:spMkLst>
          </pc:spChg>
          <pc:spChg chg="add del mod">
            <ac:chgData name="Claudio Seebach" userId="ad0f5b51-8aef-46f1-95aa-a2456ecb5412" providerId="ADAL" clId="{437A05E3-E92A-9A44-8A45-7D7E0F956998}" dt="2024-10-27T16:01:46.905" v="318" actId="478"/>
            <ac:spMkLst>
              <pc:docMk/>
              <pc:sldMasterMk cId="0" sldId="2147483681"/>
              <pc:sldLayoutMk cId="1967935512" sldId="2147483717"/>
              <ac:spMk id="5" creationId="{5C9AA3AA-DBEF-571A-2E2A-52A24DA2828F}"/>
            </ac:spMkLst>
          </pc:spChg>
          <pc:spChg chg="add mod">
            <ac:chgData name="Claudio Seebach" userId="ad0f5b51-8aef-46f1-95aa-a2456ecb5412" providerId="ADAL" clId="{437A05E3-E92A-9A44-8A45-7D7E0F956998}" dt="2024-10-27T16:01:47.365" v="319"/>
            <ac:spMkLst>
              <pc:docMk/>
              <pc:sldMasterMk cId="0" sldId="2147483681"/>
              <pc:sldLayoutMk cId="1967935512" sldId="2147483717"/>
              <ac:spMk id="6" creationId="{1F02703A-6137-C015-2AB3-F46C646163D2}"/>
            </ac:spMkLst>
          </pc:spChg>
          <pc:spChg chg="del">
            <ac:chgData name="Claudio Seebach" userId="ad0f5b51-8aef-46f1-95aa-a2456ecb5412" providerId="ADAL" clId="{437A05E3-E92A-9A44-8A45-7D7E0F956998}" dt="2024-10-27T16:01:29.881" v="310" actId="478"/>
            <ac:spMkLst>
              <pc:docMk/>
              <pc:sldMasterMk cId="0" sldId="2147483681"/>
              <pc:sldLayoutMk cId="1967935512" sldId="2147483717"/>
              <ac:spMk id="265" creationId="{00000000-0000-0000-0000-000000000000}"/>
            </ac:spMkLst>
          </pc:spChg>
          <pc:spChg chg="del">
            <ac:chgData name="Claudio Seebach" userId="ad0f5b51-8aef-46f1-95aa-a2456ecb5412" providerId="ADAL" clId="{437A05E3-E92A-9A44-8A45-7D7E0F956998}" dt="2024-10-27T15:45:39.271" v="92" actId="478"/>
            <ac:spMkLst>
              <pc:docMk/>
              <pc:sldMasterMk cId="0" sldId="2147483681"/>
              <pc:sldLayoutMk cId="1967935512" sldId="2147483717"/>
              <ac:spMk id="267" creationId="{00000000-0000-0000-0000-000000000000}"/>
            </ac:spMkLst>
          </pc:spChg>
        </pc:sldLayoutChg>
        <pc:sldLayoutChg chg="addSp delSp modSp mod">
          <pc:chgData name="Claudio Seebach" userId="ad0f5b51-8aef-46f1-95aa-a2456ecb5412" providerId="ADAL" clId="{437A05E3-E92A-9A44-8A45-7D7E0F956998}" dt="2024-10-27T16:01:43.676" v="317"/>
          <pc:sldLayoutMkLst>
            <pc:docMk/>
            <pc:sldMasterMk cId="0" sldId="2147483681"/>
            <pc:sldLayoutMk cId="1429804930" sldId="2147483718"/>
          </pc:sldLayoutMkLst>
          <pc:spChg chg="add mod">
            <ac:chgData name="Claudio Seebach" userId="ad0f5b51-8aef-46f1-95aa-a2456ecb5412" providerId="ADAL" clId="{437A05E3-E92A-9A44-8A45-7D7E0F956998}" dt="2024-10-27T15:45:28.396" v="89"/>
            <ac:spMkLst>
              <pc:docMk/>
              <pc:sldMasterMk cId="0" sldId="2147483681"/>
              <pc:sldLayoutMk cId="1429804930" sldId="2147483718"/>
              <ac:spMk id="2" creationId="{21ACD2A3-1088-53CF-F30B-0A88D52A9567}"/>
            </ac:spMkLst>
          </pc:spChg>
          <pc:spChg chg="add mod">
            <ac:chgData name="Claudio Seebach" userId="ad0f5b51-8aef-46f1-95aa-a2456ecb5412" providerId="ADAL" clId="{437A05E3-E92A-9A44-8A45-7D7E0F956998}" dt="2024-10-27T15:45:28.396" v="89"/>
            <ac:spMkLst>
              <pc:docMk/>
              <pc:sldMasterMk cId="0" sldId="2147483681"/>
              <pc:sldLayoutMk cId="1429804930" sldId="2147483718"/>
              <ac:spMk id="3" creationId="{DBF4FBA5-EFEB-C2C7-65EA-A752D2505358}"/>
            </ac:spMkLst>
          </pc:spChg>
          <pc:spChg chg="add mod">
            <ac:chgData name="Claudio Seebach" userId="ad0f5b51-8aef-46f1-95aa-a2456ecb5412" providerId="ADAL" clId="{437A05E3-E92A-9A44-8A45-7D7E0F956998}" dt="2024-10-27T15:45:28.396" v="89"/>
            <ac:spMkLst>
              <pc:docMk/>
              <pc:sldMasterMk cId="0" sldId="2147483681"/>
              <pc:sldLayoutMk cId="1429804930" sldId="2147483718"/>
              <ac:spMk id="4" creationId="{3F4BBCAD-16D8-6E3D-F60B-BB2B3A6C0AE0}"/>
            </ac:spMkLst>
          </pc:spChg>
          <pc:spChg chg="add del mod">
            <ac:chgData name="Claudio Seebach" userId="ad0f5b51-8aef-46f1-95aa-a2456ecb5412" providerId="ADAL" clId="{437A05E3-E92A-9A44-8A45-7D7E0F956998}" dt="2024-10-27T16:01:43.172" v="316" actId="478"/>
            <ac:spMkLst>
              <pc:docMk/>
              <pc:sldMasterMk cId="0" sldId="2147483681"/>
              <pc:sldLayoutMk cId="1429804930" sldId="2147483718"/>
              <ac:spMk id="5" creationId="{E5072A62-75B4-3D6C-2F59-85395C1C7F65}"/>
            </ac:spMkLst>
          </pc:spChg>
          <pc:spChg chg="add mod">
            <ac:chgData name="Claudio Seebach" userId="ad0f5b51-8aef-46f1-95aa-a2456ecb5412" providerId="ADAL" clId="{437A05E3-E92A-9A44-8A45-7D7E0F956998}" dt="2024-10-27T16:01:43.676" v="317"/>
            <ac:spMkLst>
              <pc:docMk/>
              <pc:sldMasterMk cId="0" sldId="2147483681"/>
              <pc:sldLayoutMk cId="1429804930" sldId="2147483718"/>
              <ac:spMk id="6" creationId="{279EBDAB-F3D5-5FE6-5221-72C9951FB3CA}"/>
            </ac:spMkLst>
          </pc:spChg>
          <pc:spChg chg="del">
            <ac:chgData name="Claudio Seebach" userId="ad0f5b51-8aef-46f1-95aa-a2456ecb5412" providerId="ADAL" clId="{437A05E3-E92A-9A44-8A45-7D7E0F956998}" dt="2024-10-27T15:45:28.039" v="88" actId="478"/>
            <ac:spMkLst>
              <pc:docMk/>
              <pc:sldMasterMk cId="0" sldId="2147483681"/>
              <pc:sldLayoutMk cId="1429804930" sldId="2147483718"/>
              <ac:spMk id="480" creationId="{00000000-0000-0000-0000-000000000000}"/>
            </ac:spMkLst>
          </pc:spChg>
          <pc:spChg chg="del">
            <ac:chgData name="Claudio Seebach" userId="ad0f5b51-8aef-46f1-95aa-a2456ecb5412" providerId="ADAL" clId="{437A05E3-E92A-9A44-8A45-7D7E0F956998}" dt="2024-10-27T15:45:28.039" v="88" actId="478"/>
            <ac:spMkLst>
              <pc:docMk/>
              <pc:sldMasterMk cId="0" sldId="2147483681"/>
              <pc:sldLayoutMk cId="1429804930" sldId="2147483718"/>
              <ac:spMk id="481" creationId="{00000000-0000-0000-0000-000000000000}"/>
            </ac:spMkLst>
          </pc:spChg>
          <pc:spChg chg="del">
            <ac:chgData name="Claudio Seebach" userId="ad0f5b51-8aef-46f1-95aa-a2456ecb5412" providerId="ADAL" clId="{437A05E3-E92A-9A44-8A45-7D7E0F956998}" dt="2024-10-27T15:45:28.039" v="88" actId="478"/>
            <ac:spMkLst>
              <pc:docMk/>
              <pc:sldMasterMk cId="0" sldId="2147483681"/>
              <pc:sldLayoutMk cId="1429804930" sldId="2147483718"/>
              <ac:spMk id="482" creationId="{00000000-0000-0000-0000-000000000000}"/>
            </ac:spMkLst>
          </pc:spChg>
          <pc:spChg chg="del">
            <ac:chgData name="Claudio Seebach" userId="ad0f5b51-8aef-46f1-95aa-a2456ecb5412" providerId="ADAL" clId="{437A05E3-E92A-9A44-8A45-7D7E0F956998}" dt="2024-10-27T16:01:23.433" v="308" actId="478"/>
            <ac:spMkLst>
              <pc:docMk/>
              <pc:sldMasterMk cId="0" sldId="2147483681"/>
              <pc:sldLayoutMk cId="1429804930" sldId="2147483718"/>
              <ac:spMk id="483" creationId="{00000000-0000-0000-0000-000000000000}"/>
            </ac:spMkLst>
          </pc:spChg>
        </pc:sldLayoutChg>
        <pc:sldLayoutChg chg="addSp delSp modSp mod">
          <pc:chgData name="Claudio Seebach" userId="ad0f5b51-8aef-46f1-95aa-a2456ecb5412" providerId="ADAL" clId="{437A05E3-E92A-9A44-8A45-7D7E0F956998}" dt="2024-10-27T16:01:39.825" v="315" actId="14100"/>
          <pc:sldLayoutMkLst>
            <pc:docMk/>
            <pc:sldMasterMk cId="0" sldId="2147483681"/>
            <pc:sldLayoutMk cId="2876439267" sldId="2147483719"/>
          </pc:sldLayoutMkLst>
          <pc:spChg chg="add mod">
            <ac:chgData name="Claudio Seebach" userId="ad0f5b51-8aef-46f1-95aa-a2456ecb5412" providerId="ADAL" clId="{437A05E3-E92A-9A44-8A45-7D7E0F956998}" dt="2024-10-27T15:45:34.648" v="91"/>
            <ac:spMkLst>
              <pc:docMk/>
              <pc:sldMasterMk cId="0" sldId="2147483681"/>
              <pc:sldLayoutMk cId="2876439267" sldId="2147483719"/>
              <ac:spMk id="2" creationId="{7231C4D0-B215-229B-7BD7-D6AAE183FFDD}"/>
            </ac:spMkLst>
          </pc:spChg>
          <pc:spChg chg="add mod">
            <ac:chgData name="Claudio Seebach" userId="ad0f5b51-8aef-46f1-95aa-a2456ecb5412" providerId="ADAL" clId="{437A05E3-E92A-9A44-8A45-7D7E0F956998}" dt="2024-10-27T15:45:34.648" v="91"/>
            <ac:spMkLst>
              <pc:docMk/>
              <pc:sldMasterMk cId="0" sldId="2147483681"/>
              <pc:sldLayoutMk cId="2876439267" sldId="2147483719"/>
              <ac:spMk id="3" creationId="{D2860D98-8A84-B7DF-ECB4-35DAF7534C96}"/>
            </ac:spMkLst>
          </pc:spChg>
          <pc:spChg chg="add mod">
            <ac:chgData name="Claudio Seebach" userId="ad0f5b51-8aef-46f1-95aa-a2456ecb5412" providerId="ADAL" clId="{437A05E3-E92A-9A44-8A45-7D7E0F956998}" dt="2024-10-27T15:45:34.648" v="91"/>
            <ac:spMkLst>
              <pc:docMk/>
              <pc:sldMasterMk cId="0" sldId="2147483681"/>
              <pc:sldLayoutMk cId="2876439267" sldId="2147483719"/>
              <ac:spMk id="4" creationId="{6675B3AC-DAB3-C95B-B530-9469A99D6A82}"/>
            </ac:spMkLst>
          </pc:spChg>
          <pc:spChg chg="add mod">
            <ac:chgData name="Claudio Seebach" userId="ad0f5b51-8aef-46f1-95aa-a2456ecb5412" providerId="ADAL" clId="{437A05E3-E92A-9A44-8A45-7D7E0F956998}" dt="2024-10-27T16:01:39.825" v="315" actId="14100"/>
            <ac:spMkLst>
              <pc:docMk/>
              <pc:sldMasterMk cId="0" sldId="2147483681"/>
              <pc:sldLayoutMk cId="2876439267" sldId="2147483719"/>
              <ac:spMk id="5" creationId="{B00F5EA3-B3F8-C149-634D-EABD5BBE0AFE}"/>
            </ac:spMkLst>
          </pc:spChg>
          <pc:spChg chg="del">
            <ac:chgData name="Claudio Seebach" userId="ad0f5b51-8aef-46f1-95aa-a2456ecb5412" providerId="ADAL" clId="{437A05E3-E92A-9A44-8A45-7D7E0F956998}" dt="2024-10-27T15:45:34.193" v="90" actId="478"/>
            <ac:spMkLst>
              <pc:docMk/>
              <pc:sldMasterMk cId="0" sldId="2147483681"/>
              <pc:sldLayoutMk cId="2876439267" sldId="2147483719"/>
              <ac:spMk id="281" creationId="{00000000-0000-0000-0000-000000000000}"/>
            </ac:spMkLst>
          </pc:spChg>
          <pc:spChg chg="del">
            <ac:chgData name="Claudio Seebach" userId="ad0f5b51-8aef-46f1-95aa-a2456ecb5412" providerId="ADAL" clId="{437A05E3-E92A-9A44-8A45-7D7E0F956998}" dt="2024-10-27T15:45:34.193" v="90" actId="478"/>
            <ac:spMkLst>
              <pc:docMk/>
              <pc:sldMasterMk cId="0" sldId="2147483681"/>
              <pc:sldLayoutMk cId="2876439267" sldId="2147483719"/>
              <ac:spMk id="282" creationId="{00000000-0000-0000-0000-000000000000}"/>
            </ac:spMkLst>
          </pc:spChg>
          <pc:spChg chg="del">
            <ac:chgData name="Claudio Seebach" userId="ad0f5b51-8aef-46f1-95aa-a2456ecb5412" providerId="ADAL" clId="{437A05E3-E92A-9A44-8A45-7D7E0F956998}" dt="2024-10-27T15:45:34.193" v="90" actId="478"/>
            <ac:spMkLst>
              <pc:docMk/>
              <pc:sldMasterMk cId="0" sldId="2147483681"/>
              <pc:sldLayoutMk cId="2876439267" sldId="2147483719"/>
              <ac:spMk id="283" creationId="{00000000-0000-0000-0000-000000000000}"/>
            </ac:spMkLst>
          </pc:spChg>
          <pc:spChg chg="del">
            <ac:chgData name="Claudio Seebach" userId="ad0f5b51-8aef-46f1-95aa-a2456ecb5412" providerId="ADAL" clId="{437A05E3-E92A-9A44-8A45-7D7E0F956998}" dt="2024-10-27T16:01:33.694" v="312" actId="478"/>
            <ac:spMkLst>
              <pc:docMk/>
              <pc:sldMasterMk cId="0" sldId="2147483681"/>
              <pc:sldLayoutMk cId="2876439267" sldId="2147483719"/>
              <ac:spMk id="284" creationId="{00000000-0000-0000-0000-000000000000}"/>
            </ac:spMkLst>
          </pc:spChg>
        </pc:sldLayoutChg>
      </pc:sldMasterChg>
    </pc:docChg>
  </pc:docChgLst>
  <pc:docChgLst>
    <pc:chgData name="Bernardo Andrés Severino Astudillo" userId="de6f8482-25c9-4c1a-9a33-11df657dd87c" providerId="ADAL" clId="{235A02F1-C9FF-F048-9320-3F7B862C0249}"/>
    <pc:docChg chg="undo custSel addSld modSld">
      <pc:chgData name="Bernardo Andrés Severino Astudillo" userId="de6f8482-25c9-4c1a-9a33-11df657dd87c" providerId="ADAL" clId="{235A02F1-C9FF-F048-9320-3F7B862C0249}" dt="2024-10-24T11:30:18.799" v="72" actId="1076"/>
      <pc:docMkLst>
        <pc:docMk/>
      </pc:docMkLst>
      <pc:sldChg chg="modSp mod">
        <pc:chgData name="Bernardo Andrés Severino Astudillo" userId="de6f8482-25c9-4c1a-9a33-11df657dd87c" providerId="ADAL" clId="{235A02F1-C9FF-F048-9320-3F7B862C0249}" dt="2024-10-23T19:12:21.767" v="11" actId="1076"/>
        <pc:sldMkLst>
          <pc:docMk/>
          <pc:sldMk cId="0" sldId="273"/>
        </pc:sldMkLst>
        <pc:spChg chg="mod">
          <ac:chgData name="Bernardo Andrés Severino Astudillo" userId="de6f8482-25c9-4c1a-9a33-11df657dd87c" providerId="ADAL" clId="{235A02F1-C9FF-F048-9320-3F7B862C0249}" dt="2024-10-23T19:12:21.386" v="10" actId="1076"/>
          <ac:spMkLst>
            <pc:docMk/>
            <pc:sldMk cId="0" sldId="273"/>
            <ac:spMk id="2" creationId="{881C9F42-88C3-9971-DA4A-AB1BC3B63DF7}"/>
          </ac:spMkLst>
        </pc:spChg>
        <pc:spChg chg="mod">
          <ac:chgData name="Bernardo Andrés Severino Astudillo" userId="de6f8482-25c9-4c1a-9a33-11df657dd87c" providerId="ADAL" clId="{235A02F1-C9FF-F048-9320-3F7B862C0249}" dt="2024-10-23T19:12:08.405" v="5" actId="1076"/>
          <ac:spMkLst>
            <pc:docMk/>
            <pc:sldMk cId="0" sldId="273"/>
            <ac:spMk id="912" creationId="{00000000-0000-0000-0000-000000000000}"/>
          </ac:spMkLst>
        </pc:spChg>
        <pc:picChg chg="mod">
          <ac:chgData name="Bernardo Andrés Severino Astudillo" userId="de6f8482-25c9-4c1a-9a33-11df657dd87c" providerId="ADAL" clId="{235A02F1-C9FF-F048-9320-3F7B862C0249}" dt="2024-10-23T19:12:21.767" v="11" actId="1076"/>
          <ac:picMkLst>
            <pc:docMk/>
            <pc:sldMk cId="0" sldId="273"/>
            <ac:picMk id="915" creationId="{00000000-0000-0000-0000-000000000000}"/>
          </ac:picMkLst>
        </pc:picChg>
      </pc:sldChg>
      <pc:sldChg chg="modSp mod">
        <pc:chgData name="Bernardo Andrés Severino Astudillo" userId="de6f8482-25c9-4c1a-9a33-11df657dd87c" providerId="ADAL" clId="{235A02F1-C9FF-F048-9320-3F7B862C0249}" dt="2024-10-23T19:11:30.138" v="0" actId="14100"/>
        <pc:sldMkLst>
          <pc:docMk/>
          <pc:sldMk cId="0" sldId="279"/>
        </pc:sldMkLst>
        <pc:spChg chg="mod">
          <ac:chgData name="Bernardo Andrés Severino Astudillo" userId="de6f8482-25c9-4c1a-9a33-11df657dd87c" providerId="ADAL" clId="{235A02F1-C9FF-F048-9320-3F7B862C0249}" dt="2024-10-23T19:11:30.138" v="0" actId="14100"/>
          <ac:spMkLst>
            <pc:docMk/>
            <pc:sldMk cId="0" sldId="279"/>
            <ac:spMk id="846" creationId="{00000000-0000-0000-0000-000000000000}"/>
          </ac:spMkLst>
        </pc:spChg>
      </pc:sldChg>
      <pc:sldChg chg="modSp mod">
        <pc:chgData name="Bernardo Andrés Severino Astudillo" userId="de6f8482-25c9-4c1a-9a33-11df657dd87c" providerId="ADAL" clId="{235A02F1-C9FF-F048-9320-3F7B862C0249}" dt="2024-10-23T19:16:47.402" v="12" actId="1076"/>
        <pc:sldMkLst>
          <pc:docMk/>
          <pc:sldMk cId="0" sldId="280"/>
        </pc:sldMkLst>
        <pc:spChg chg="mod">
          <ac:chgData name="Bernardo Andrés Severino Astudillo" userId="de6f8482-25c9-4c1a-9a33-11df657dd87c" providerId="ADAL" clId="{235A02F1-C9FF-F048-9320-3F7B862C0249}" dt="2024-10-23T19:16:47.402" v="12" actId="1076"/>
          <ac:spMkLst>
            <pc:docMk/>
            <pc:sldMk cId="0" sldId="280"/>
            <ac:spMk id="925" creationId="{00000000-0000-0000-0000-000000000000}"/>
          </ac:spMkLst>
        </pc:spChg>
      </pc:sldChg>
      <pc:sldChg chg="modSp mod">
        <pc:chgData name="Bernardo Andrés Severino Astudillo" userId="de6f8482-25c9-4c1a-9a33-11df657dd87c" providerId="ADAL" clId="{235A02F1-C9FF-F048-9320-3F7B862C0249}" dt="2024-10-23T19:16:54.422" v="13" actId="14100"/>
        <pc:sldMkLst>
          <pc:docMk/>
          <pc:sldMk cId="0" sldId="281"/>
        </pc:sldMkLst>
        <pc:spChg chg="mod">
          <ac:chgData name="Bernardo Andrés Severino Astudillo" userId="de6f8482-25c9-4c1a-9a33-11df657dd87c" providerId="ADAL" clId="{235A02F1-C9FF-F048-9320-3F7B862C0249}" dt="2024-10-23T19:16:54.422" v="13" actId="14100"/>
          <ac:spMkLst>
            <pc:docMk/>
            <pc:sldMk cId="0" sldId="281"/>
            <ac:spMk id="930" creationId="{00000000-0000-0000-0000-000000000000}"/>
          </ac:spMkLst>
        </pc:spChg>
      </pc:sldChg>
      <pc:sldChg chg="modSp mod">
        <pc:chgData name="Bernardo Andrés Severino Astudillo" userId="de6f8482-25c9-4c1a-9a33-11df657dd87c" providerId="ADAL" clId="{235A02F1-C9FF-F048-9320-3F7B862C0249}" dt="2024-10-24T11:29:37.720" v="67" actId="20577"/>
        <pc:sldMkLst>
          <pc:docMk/>
          <pc:sldMk cId="1373858260" sldId="2435"/>
        </pc:sldMkLst>
        <pc:spChg chg="mod">
          <ac:chgData name="Bernardo Andrés Severino Astudillo" userId="de6f8482-25c9-4c1a-9a33-11df657dd87c" providerId="ADAL" clId="{235A02F1-C9FF-F048-9320-3F7B862C0249}" dt="2024-10-24T11:29:04.358" v="62" actId="207"/>
          <ac:spMkLst>
            <pc:docMk/>
            <pc:sldMk cId="1373858260" sldId="2435"/>
            <ac:spMk id="6" creationId="{342497DF-4E0C-5B74-FE25-5E23424809B1}"/>
          </ac:spMkLst>
        </pc:spChg>
        <pc:spChg chg="mod">
          <ac:chgData name="Bernardo Andrés Severino Astudillo" userId="de6f8482-25c9-4c1a-9a33-11df657dd87c" providerId="ADAL" clId="{235A02F1-C9FF-F048-9320-3F7B862C0249}" dt="2024-10-24T11:28:00.119" v="54" actId="1076"/>
          <ac:spMkLst>
            <pc:docMk/>
            <pc:sldMk cId="1373858260" sldId="2435"/>
            <ac:spMk id="7" creationId="{8B1A1723-7C18-3099-5F46-120ADD5F1A62}"/>
          </ac:spMkLst>
        </pc:spChg>
        <pc:spChg chg="mod">
          <ac:chgData name="Bernardo Andrés Severino Astudillo" userId="de6f8482-25c9-4c1a-9a33-11df657dd87c" providerId="ADAL" clId="{235A02F1-C9FF-F048-9320-3F7B862C0249}" dt="2024-10-24T11:29:37.720" v="67" actId="20577"/>
          <ac:spMkLst>
            <pc:docMk/>
            <pc:sldMk cId="1373858260" sldId="2435"/>
            <ac:spMk id="8" creationId="{40EC3713-654B-1529-D7FB-CEACC466272B}"/>
          </ac:spMkLst>
        </pc:spChg>
      </pc:sldChg>
      <pc:sldChg chg="addSp delSp modSp mod">
        <pc:chgData name="Bernardo Andrés Severino Astudillo" userId="de6f8482-25c9-4c1a-9a33-11df657dd87c" providerId="ADAL" clId="{235A02F1-C9FF-F048-9320-3F7B862C0249}" dt="2024-10-24T11:29:40.236" v="69"/>
        <pc:sldMkLst>
          <pc:docMk/>
          <pc:sldMk cId="0" sldId="2541"/>
        </pc:sldMkLst>
        <pc:spChg chg="add del mod">
          <ac:chgData name="Bernardo Andrés Severino Astudillo" userId="de6f8482-25c9-4c1a-9a33-11df657dd87c" providerId="ADAL" clId="{235A02F1-C9FF-F048-9320-3F7B862C0249}" dt="2024-10-24T11:29:40.236" v="69"/>
          <ac:spMkLst>
            <pc:docMk/>
            <pc:sldMk cId="0" sldId="2541"/>
            <ac:spMk id="3" creationId="{9989AE53-3DAB-C323-93F8-1385EB354F6D}"/>
          </ac:spMkLst>
        </pc:spChg>
        <pc:spChg chg="mod">
          <ac:chgData name="Bernardo Andrés Severino Astudillo" userId="de6f8482-25c9-4c1a-9a33-11df657dd87c" providerId="ADAL" clId="{235A02F1-C9FF-F048-9320-3F7B862C0249}" dt="2024-10-24T11:29:26.368" v="63" actId="14100"/>
          <ac:spMkLst>
            <pc:docMk/>
            <pc:sldMk cId="0" sldId="2541"/>
            <ac:spMk id="310" creationId="{00000000-0000-0000-0000-000000000000}"/>
          </ac:spMkLst>
        </pc:spChg>
      </pc:sldChg>
      <pc:sldChg chg="addSp delSp modSp add mod">
        <pc:chgData name="Bernardo Andrés Severino Astudillo" userId="de6f8482-25c9-4c1a-9a33-11df657dd87c" providerId="ADAL" clId="{235A02F1-C9FF-F048-9320-3F7B862C0249}" dt="2024-10-24T11:30:18.799" v="72" actId="1076"/>
        <pc:sldMkLst>
          <pc:docMk/>
          <pc:sldMk cId="552814548" sldId="2543"/>
        </pc:sldMkLst>
        <pc:spChg chg="del">
          <ac:chgData name="Bernardo Andrés Severino Astudillo" userId="de6f8482-25c9-4c1a-9a33-11df657dd87c" providerId="ADAL" clId="{235A02F1-C9FF-F048-9320-3F7B862C0249}" dt="2024-10-23T19:28:33.876" v="21" actId="478"/>
          <ac:spMkLst>
            <pc:docMk/>
            <pc:sldMk cId="552814548" sldId="2543"/>
            <ac:spMk id="842" creationId="{CBF8E896-0EAB-EFFA-FE81-DBAD51DDC1E0}"/>
          </ac:spMkLst>
        </pc:spChg>
        <pc:spChg chg="del">
          <ac:chgData name="Bernardo Andrés Severino Astudillo" userId="de6f8482-25c9-4c1a-9a33-11df657dd87c" providerId="ADAL" clId="{235A02F1-C9FF-F048-9320-3F7B862C0249}" dt="2024-10-23T19:28:36.024" v="22" actId="478"/>
          <ac:spMkLst>
            <pc:docMk/>
            <pc:sldMk cId="552814548" sldId="2543"/>
            <ac:spMk id="843" creationId="{47E3AF6B-0937-5195-44D4-0E9951CEAE71}"/>
          </ac:spMkLst>
        </pc:spChg>
        <pc:spChg chg="del">
          <ac:chgData name="Bernardo Andrés Severino Astudillo" userId="de6f8482-25c9-4c1a-9a33-11df657dd87c" providerId="ADAL" clId="{235A02F1-C9FF-F048-9320-3F7B862C0249}" dt="2024-10-23T19:28:25.860" v="19" actId="478"/>
          <ac:spMkLst>
            <pc:docMk/>
            <pc:sldMk cId="552814548" sldId="2543"/>
            <ac:spMk id="844" creationId="{AE1E6D14-B616-43BC-5A1D-E2A410196C8C}"/>
          </ac:spMkLst>
        </pc:spChg>
        <pc:spChg chg="del">
          <ac:chgData name="Bernardo Andrés Severino Astudillo" userId="de6f8482-25c9-4c1a-9a33-11df657dd87c" providerId="ADAL" clId="{235A02F1-C9FF-F048-9320-3F7B862C0249}" dt="2024-10-23T19:28:21.696" v="18" actId="478"/>
          <ac:spMkLst>
            <pc:docMk/>
            <pc:sldMk cId="552814548" sldId="2543"/>
            <ac:spMk id="845" creationId="{F21AF811-37B9-C8C8-010B-53ADE8A766BD}"/>
          </ac:spMkLst>
        </pc:spChg>
        <pc:spChg chg="mod">
          <ac:chgData name="Bernardo Andrés Severino Astudillo" userId="de6f8482-25c9-4c1a-9a33-11df657dd87c" providerId="ADAL" clId="{235A02F1-C9FF-F048-9320-3F7B862C0249}" dt="2024-10-24T11:30:18.799" v="72" actId="1076"/>
          <ac:spMkLst>
            <pc:docMk/>
            <pc:sldMk cId="552814548" sldId="2543"/>
            <ac:spMk id="846" creationId="{38B3F14C-ED49-5250-406F-9384E47B0254}"/>
          </ac:spMkLst>
        </pc:spChg>
        <pc:spChg chg="del">
          <ac:chgData name="Bernardo Andrés Severino Astudillo" userId="de6f8482-25c9-4c1a-9a33-11df657dd87c" providerId="ADAL" clId="{235A02F1-C9FF-F048-9320-3F7B862C0249}" dt="2024-10-23T19:28:29.275" v="20" actId="478"/>
          <ac:spMkLst>
            <pc:docMk/>
            <pc:sldMk cId="552814548" sldId="2543"/>
            <ac:spMk id="847" creationId="{7C60E8A1-08F6-9923-C0E5-2AAD09C86640}"/>
          </ac:spMkLst>
        </pc:spChg>
        <pc:spChg chg="del">
          <ac:chgData name="Bernardo Andrés Severino Astudillo" userId="de6f8482-25c9-4c1a-9a33-11df657dd87c" providerId="ADAL" clId="{235A02F1-C9FF-F048-9320-3F7B862C0249}" dt="2024-10-23T19:28:29.275" v="20" actId="478"/>
          <ac:spMkLst>
            <pc:docMk/>
            <pc:sldMk cId="552814548" sldId="2543"/>
            <ac:spMk id="848" creationId="{70C0CB0A-EE27-5247-C3EB-A2ADC5121169}"/>
          </ac:spMkLst>
        </pc:spChg>
        <pc:spChg chg="del">
          <ac:chgData name="Bernardo Andrés Severino Astudillo" userId="de6f8482-25c9-4c1a-9a33-11df657dd87c" providerId="ADAL" clId="{235A02F1-C9FF-F048-9320-3F7B862C0249}" dt="2024-10-23T19:28:29.275" v="20" actId="478"/>
          <ac:spMkLst>
            <pc:docMk/>
            <pc:sldMk cId="552814548" sldId="2543"/>
            <ac:spMk id="850" creationId="{048260AB-D260-C2ED-9ECB-6E9BBF5D2140}"/>
          </ac:spMkLst>
        </pc:spChg>
        <pc:spChg chg="del">
          <ac:chgData name="Bernardo Andrés Severino Astudillo" userId="de6f8482-25c9-4c1a-9a33-11df657dd87c" providerId="ADAL" clId="{235A02F1-C9FF-F048-9320-3F7B862C0249}" dt="2024-10-23T19:28:25.860" v="19" actId="478"/>
          <ac:spMkLst>
            <pc:docMk/>
            <pc:sldMk cId="552814548" sldId="2543"/>
            <ac:spMk id="851" creationId="{C9F79CA0-7293-C3F2-0DF3-61012FFB6209}"/>
          </ac:spMkLst>
        </pc:spChg>
        <pc:spChg chg="del">
          <ac:chgData name="Bernardo Andrés Severino Astudillo" userId="de6f8482-25c9-4c1a-9a33-11df657dd87c" providerId="ADAL" clId="{235A02F1-C9FF-F048-9320-3F7B862C0249}" dt="2024-10-23T19:28:25.860" v="19" actId="478"/>
          <ac:spMkLst>
            <pc:docMk/>
            <pc:sldMk cId="552814548" sldId="2543"/>
            <ac:spMk id="853" creationId="{DBD48734-E78A-5FFD-2766-50A6AB3E1729}"/>
          </ac:spMkLst>
        </pc:spChg>
        <pc:spChg chg="del">
          <ac:chgData name="Bernardo Andrés Severino Astudillo" userId="de6f8482-25c9-4c1a-9a33-11df657dd87c" providerId="ADAL" clId="{235A02F1-C9FF-F048-9320-3F7B862C0249}" dt="2024-10-23T19:28:25.860" v="19" actId="478"/>
          <ac:spMkLst>
            <pc:docMk/>
            <pc:sldMk cId="552814548" sldId="2543"/>
            <ac:spMk id="865" creationId="{7D0DACE9-69A3-C049-0AFA-EB3059DE06A0}"/>
          </ac:spMkLst>
        </pc:spChg>
        <pc:spChg chg="del">
          <ac:chgData name="Bernardo Andrés Severino Astudillo" userId="de6f8482-25c9-4c1a-9a33-11df657dd87c" providerId="ADAL" clId="{235A02F1-C9FF-F048-9320-3F7B862C0249}" dt="2024-10-23T19:28:25.860" v="19" actId="478"/>
          <ac:spMkLst>
            <pc:docMk/>
            <pc:sldMk cId="552814548" sldId="2543"/>
            <ac:spMk id="866" creationId="{DFC272B0-D306-9763-6E30-E580400FB320}"/>
          </ac:spMkLst>
        </pc:spChg>
        <pc:spChg chg="del">
          <ac:chgData name="Bernardo Andrés Severino Astudillo" userId="de6f8482-25c9-4c1a-9a33-11df657dd87c" providerId="ADAL" clId="{235A02F1-C9FF-F048-9320-3F7B862C0249}" dt="2024-10-23T19:28:25.860" v="19" actId="478"/>
          <ac:spMkLst>
            <pc:docMk/>
            <pc:sldMk cId="552814548" sldId="2543"/>
            <ac:spMk id="867" creationId="{5C9F84F6-8A3B-702A-434D-1ACDA1DEBBE7}"/>
          </ac:spMkLst>
        </pc:spChg>
        <pc:spChg chg="del">
          <ac:chgData name="Bernardo Andrés Severino Astudillo" userId="de6f8482-25c9-4c1a-9a33-11df657dd87c" providerId="ADAL" clId="{235A02F1-C9FF-F048-9320-3F7B862C0249}" dt="2024-10-23T19:28:25.860" v="19" actId="478"/>
          <ac:spMkLst>
            <pc:docMk/>
            <pc:sldMk cId="552814548" sldId="2543"/>
            <ac:spMk id="868" creationId="{66DE22CB-D838-673B-0696-8BF9DFF7087B}"/>
          </ac:spMkLst>
        </pc:spChg>
        <pc:picChg chg="add del mod">
          <ac:chgData name="Bernardo Andrés Severino Astudillo" userId="de6f8482-25c9-4c1a-9a33-11df657dd87c" providerId="ADAL" clId="{235A02F1-C9FF-F048-9320-3F7B862C0249}" dt="2024-10-23T19:29:44.184" v="28" actId="478"/>
          <ac:picMkLst>
            <pc:docMk/>
            <pc:sldMk cId="552814548" sldId="2543"/>
            <ac:picMk id="2" creationId="{FA8A2C8E-1AE1-CF9E-3F0A-72D6A7625DA7}"/>
          </ac:picMkLst>
        </pc:picChg>
        <pc:picChg chg="add mod">
          <ac:chgData name="Bernardo Andrés Severino Astudillo" userId="de6f8482-25c9-4c1a-9a33-11df657dd87c" providerId="ADAL" clId="{235A02F1-C9FF-F048-9320-3F7B862C0249}" dt="2024-10-24T11:30:14.262" v="71" actId="1076"/>
          <ac:picMkLst>
            <pc:docMk/>
            <pc:sldMk cId="552814548" sldId="2543"/>
            <ac:picMk id="4" creationId="{4E7E2F90-6BF3-871B-3FCA-AF6A50DC67B6}"/>
          </ac:picMkLst>
        </pc:picChg>
        <pc:picChg chg="del">
          <ac:chgData name="Bernardo Andrés Severino Astudillo" userId="de6f8482-25c9-4c1a-9a33-11df657dd87c" providerId="ADAL" clId="{235A02F1-C9FF-F048-9320-3F7B862C0249}" dt="2024-10-23T19:28:16.899" v="16" actId="478"/>
          <ac:picMkLst>
            <pc:docMk/>
            <pc:sldMk cId="552814548" sldId="2543"/>
            <ac:picMk id="849" creationId="{B1464E96-390F-08D4-3758-15026B21BC49}"/>
          </ac:picMkLst>
        </pc:picChg>
        <pc:picChg chg="del">
          <ac:chgData name="Bernardo Andrés Severino Astudillo" userId="de6f8482-25c9-4c1a-9a33-11df657dd87c" providerId="ADAL" clId="{235A02F1-C9FF-F048-9320-3F7B862C0249}" dt="2024-10-23T19:28:18.383" v="17" actId="478"/>
          <ac:picMkLst>
            <pc:docMk/>
            <pc:sldMk cId="552814548" sldId="2543"/>
            <ac:picMk id="855" creationId="{85F0C1B4-333E-7FF1-94CE-EB8A3AC94EFD}"/>
          </ac:picMkLst>
        </pc:picChg>
        <pc:picChg chg="del">
          <ac:chgData name="Bernardo Andrés Severino Astudillo" userId="de6f8482-25c9-4c1a-9a33-11df657dd87c" providerId="ADAL" clId="{235A02F1-C9FF-F048-9320-3F7B862C0249}" dt="2024-10-23T19:28:15.492" v="15" actId="478"/>
          <ac:picMkLst>
            <pc:docMk/>
            <pc:sldMk cId="552814548" sldId="2543"/>
            <ac:picMk id="856" creationId="{BB2DD190-0932-3394-635F-0D85DD49BE2B}"/>
          </ac:picMkLst>
        </pc:picChg>
        <pc:cxnChg chg="del">
          <ac:chgData name="Bernardo Andrés Severino Astudillo" userId="de6f8482-25c9-4c1a-9a33-11df657dd87c" providerId="ADAL" clId="{235A02F1-C9FF-F048-9320-3F7B862C0249}" dt="2024-10-23T19:28:25.860" v="19" actId="478"/>
          <ac:cxnSpMkLst>
            <pc:docMk/>
            <pc:sldMk cId="552814548" sldId="2543"/>
            <ac:cxnSpMk id="852" creationId="{22A16959-FD66-44F7-8F46-5C9CBDBF9CF3}"/>
          </ac:cxnSpMkLst>
        </pc:cxnChg>
        <pc:cxnChg chg="del">
          <ac:chgData name="Bernardo Andrés Severino Astudillo" userId="de6f8482-25c9-4c1a-9a33-11df657dd87c" providerId="ADAL" clId="{235A02F1-C9FF-F048-9320-3F7B862C0249}" dt="2024-10-23T19:28:25.860" v="19" actId="478"/>
          <ac:cxnSpMkLst>
            <pc:docMk/>
            <pc:sldMk cId="552814548" sldId="2543"/>
            <ac:cxnSpMk id="854" creationId="{7C318321-DC46-AEC5-3FD7-14AECF030696}"/>
          </ac:cxnSpMkLst>
        </pc:cxnChg>
        <pc:cxnChg chg="del">
          <ac:chgData name="Bernardo Andrés Severino Astudillo" userId="de6f8482-25c9-4c1a-9a33-11df657dd87c" providerId="ADAL" clId="{235A02F1-C9FF-F048-9320-3F7B862C0249}" dt="2024-10-23T19:28:25.860" v="19" actId="478"/>
          <ac:cxnSpMkLst>
            <pc:docMk/>
            <pc:sldMk cId="552814548" sldId="2543"/>
            <ac:cxnSpMk id="857" creationId="{896D69C3-C5C5-A384-D181-2E8FF89C6B40}"/>
          </ac:cxnSpMkLst>
        </pc:cxnChg>
        <pc:cxnChg chg="del">
          <ac:chgData name="Bernardo Andrés Severino Astudillo" userId="de6f8482-25c9-4c1a-9a33-11df657dd87c" providerId="ADAL" clId="{235A02F1-C9FF-F048-9320-3F7B862C0249}" dt="2024-10-23T19:28:25.860" v="19" actId="478"/>
          <ac:cxnSpMkLst>
            <pc:docMk/>
            <pc:sldMk cId="552814548" sldId="2543"/>
            <ac:cxnSpMk id="858" creationId="{372A842D-81F1-D9A9-ACE0-4AF534AF0AD9}"/>
          </ac:cxnSpMkLst>
        </pc:cxnChg>
        <pc:cxnChg chg="del">
          <ac:chgData name="Bernardo Andrés Severino Astudillo" userId="de6f8482-25c9-4c1a-9a33-11df657dd87c" providerId="ADAL" clId="{235A02F1-C9FF-F048-9320-3F7B862C0249}" dt="2024-10-23T19:28:25.860" v="19" actId="478"/>
          <ac:cxnSpMkLst>
            <pc:docMk/>
            <pc:sldMk cId="552814548" sldId="2543"/>
            <ac:cxnSpMk id="859" creationId="{29D1ACF4-AEEF-D60E-F330-4925CB8D3FCA}"/>
          </ac:cxnSpMkLst>
        </pc:cxnChg>
        <pc:cxnChg chg="del">
          <ac:chgData name="Bernardo Andrés Severino Astudillo" userId="de6f8482-25c9-4c1a-9a33-11df657dd87c" providerId="ADAL" clId="{235A02F1-C9FF-F048-9320-3F7B862C0249}" dt="2024-10-23T19:28:25.860" v="19" actId="478"/>
          <ac:cxnSpMkLst>
            <pc:docMk/>
            <pc:sldMk cId="552814548" sldId="2543"/>
            <ac:cxnSpMk id="860" creationId="{234E5A1C-8983-183F-7D12-AC001073C91F}"/>
          </ac:cxnSpMkLst>
        </pc:cxnChg>
        <pc:cxnChg chg="del">
          <ac:chgData name="Bernardo Andrés Severino Astudillo" userId="de6f8482-25c9-4c1a-9a33-11df657dd87c" providerId="ADAL" clId="{235A02F1-C9FF-F048-9320-3F7B862C0249}" dt="2024-10-23T19:28:25.860" v="19" actId="478"/>
          <ac:cxnSpMkLst>
            <pc:docMk/>
            <pc:sldMk cId="552814548" sldId="2543"/>
            <ac:cxnSpMk id="861" creationId="{9F6BB731-C2F3-C28B-632A-0793DE570061}"/>
          </ac:cxnSpMkLst>
        </pc:cxnChg>
        <pc:cxnChg chg="del">
          <ac:chgData name="Bernardo Andrés Severino Astudillo" userId="de6f8482-25c9-4c1a-9a33-11df657dd87c" providerId="ADAL" clId="{235A02F1-C9FF-F048-9320-3F7B862C0249}" dt="2024-10-23T19:28:25.860" v="19" actId="478"/>
          <ac:cxnSpMkLst>
            <pc:docMk/>
            <pc:sldMk cId="552814548" sldId="2543"/>
            <ac:cxnSpMk id="862" creationId="{2FC12699-DF7D-4E4C-FC47-48D1C5658506}"/>
          </ac:cxnSpMkLst>
        </pc:cxnChg>
        <pc:cxnChg chg="del">
          <ac:chgData name="Bernardo Andrés Severino Astudillo" userId="de6f8482-25c9-4c1a-9a33-11df657dd87c" providerId="ADAL" clId="{235A02F1-C9FF-F048-9320-3F7B862C0249}" dt="2024-10-23T19:28:25.860" v="19" actId="478"/>
          <ac:cxnSpMkLst>
            <pc:docMk/>
            <pc:sldMk cId="552814548" sldId="2543"/>
            <ac:cxnSpMk id="863" creationId="{DEC6A420-D036-8302-E690-FAE9055F36F0}"/>
          </ac:cxnSpMkLst>
        </pc:cxnChg>
        <pc:cxnChg chg="del">
          <ac:chgData name="Bernardo Andrés Severino Astudillo" userId="de6f8482-25c9-4c1a-9a33-11df657dd87c" providerId="ADAL" clId="{235A02F1-C9FF-F048-9320-3F7B862C0249}" dt="2024-10-23T19:28:25.860" v="19" actId="478"/>
          <ac:cxnSpMkLst>
            <pc:docMk/>
            <pc:sldMk cId="552814548" sldId="2543"/>
            <ac:cxnSpMk id="864" creationId="{A1F928C1-055B-7EB2-6A1F-9B312B5C2507}"/>
          </ac:cxnSpMkLst>
        </pc:cxnChg>
      </pc:sldChg>
    </pc:docChg>
  </pc:docChgLst>
  <pc:docChgLst>
    <pc:chgData name="Claudio Seebach" userId="ad0f5b51-8aef-46f1-95aa-a2456ecb5412" providerId="ADAL" clId="{03DDC7C8-20D5-1E44-B941-BFC4DA572D87}"/>
    <pc:docChg chg="undo custSel addSld delSld modSld sldOrd modMainMaster">
      <pc:chgData name="Claudio Seebach" userId="ad0f5b51-8aef-46f1-95aa-a2456ecb5412" providerId="ADAL" clId="{03DDC7C8-20D5-1E44-B941-BFC4DA572D87}" dt="2024-11-06T15:21:36.032" v="6529" actId="20577"/>
      <pc:docMkLst>
        <pc:docMk/>
      </pc:docMkLst>
      <pc:sldChg chg="addSp delSp modSp mod modClrScheme chgLayout">
        <pc:chgData name="Claudio Seebach" userId="ad0f5b51-8aef-46f1-95aa-a2456ecb5412" providerId="ADAL" clId="{03DDC7C8-20D5-1E44-B941-BFC4DA572D87}" dt="2024-11-06T02:29:39.836" v="3342" actId="478"/>
        <pc:sldMkLst>
          <pc:docMk/>
          <pc:sldMk cId="0" sldId="259"/>
        </pc:sldMkLst>
        <pc:spChg chg="del">
          <ac:chgData name="Claudio Seebach" userId="ad0f5b51-8aef-46f1-95aa-a2456ecb5412" providerId="ADAL" clId="{03DDC7C8-20D5-1E44-B941-BFC4DA572D87}" dt="2024-11-06T02:29:39.836" v="3342" actId="478"/>
          <ac:spMkLst>
            <pc:docMk/>
            <pc:sldMk cId="0" sldId="259"/>
            <ac:spMk id="2" creationId="{28F65E61-11D3-BA06-B29C-2027B0984DEB}"/>
          </ac:spMkLst>
        </pc:spChg>
        <pc:spChg chg="mod ord">
          <ac:chgData name="Claudio Seebach" userId="ad0f5b51-8aef-46f1-95aa-a2456ecb5412" providerId="ADAL" clId="{03DDC7C8-20D5-1E44-B941-BFC4DA572D87}" dt="2024-10-31T02:12:25.623" v="75" actId="700"/>
          <ac:spMkLst>
            <pc:docMk/>
            <pc:sldMk cId="0" sldId="259"/>
            <ac:spMk id="3" creationId="{0774B15D-91AC-3D56-2750-28897A25A66C}"/>
          </ac:spMkLst>
        </pc:spChg>
        <pc:spChg chg="mod ord">
          <ac:chgData name="Claudio Seebach" userId="ad0f5b51-8aef-46f1-95aa-a2456ecb5412" providerId="ADAL" clId="{03DDC7C8-20D5-1E44-B941-BFC4DA572D87}" dt="2024-10-31T02:12:25.623" v="75" actId="700"/>
          <ac:spMkLst>
            <pc:docMk/>
            <pc:sldMk cId="0" sldId="259"/>
            <ac:spMk id="4" creationId="{6F0EF433-4DEA-4CF0-F5AD-3CD2BBE88DA0}"/>
          </ac:spMkLst>
        </pc:spChg>
        <pc:spChg chg="add del mod ord">
          <ac:chgData name="Claudio Seebach" userId="ad0f5b51-8aef-46f1-95aa-a2456ecb5412" providerId="ADAL" clId="{03DDC7C8-20D5-1E44-B941-BFC4DA572D87}" dt="2024-10-31T02:12:28.167" v="76" actId="478"/>
          <ac:spMkLst>
            <pc:docMk/>
            <pc:sldMk cId="0" sldId="259"/>
            <ac:spMk id="5" creationId="{FBA66AEF-4644-5C98-1B7D-76592B7000C3}"/>
          </ac:spMkLst>
        </pc:spChg>
        <pc:spChg chg="mod ord">
          <ac:chgData name="Claudio Seebach" userId="ad0f5b51-8aef-46f1-95aa-a2456ecb5412" providerId="ADAL" clId="{03DDC7C8-20D5-1E44-B941-BFC4DA572D87}" dt="2024-10-31T02:12:25.623" v="75" actId="700"/>
          <ac:spMkLst>
            <pc:docMk/>
            <pc:sldMk cId="0" sldId="259"/>
            <ac:spMk id="350" creationId="{00000000-0000-0000-0000-000000000000}"/>
          </ac:spMkLst>
        </pc:spChg>
        <pc:spChg chg="mod ord">
          <ac:chgData name="Claudio Seebach" userId="ad0f5b51-8aef-46f1-95aa-a2456ecb5412" providerId="ADAL" clId="{03DDC7C8-20D5-1E44-B941-BFC4DA572D87}" dt="2024-10-31T02:12:25.623" v="75" actId="700"/>
          <ac:spMkLst>
            <pc:docMk/>
            <pc:sldMk cId="0" sldId="259"/>
            <ac:spMk id="351" creationId="{00000000-0000-0000-0000-000000000000}"/>
          </ac:spMkLst>
        </pc:spChg>
      </pc:sldChg>
      <pc:sldChg chg="addSp delSp modSp mod modClrScheme chgLayout">
        <pc:chgData name="Claudio Seebach" userId="ad0f5b51-8aef-46f1-95aa-a2456ecb5412" providerId="ADAL" clId="{03DDC7C8-20D5-1E44-B941-BFC4DA572D87}" dt="2024-11-06T15:21:36.032" v="6529" actId="20577"/>
        <pc:sldMkLst>
          <pc:docMk/>
          <pc:sldMk cId="0" sldId="260"/>
        </pc:sldMkLst>
        <pc:spChg chg="del">
          <ac:chgData name="Claudio Seebach" userId="ad0f5b51-8aef-46f1-95aa-a2456ecb5412" providerId="ADAL" clId="{03DDC7C8-20D5-1E44-B941-BFC4DA572D87}" dt="2024-11-06T02:55:24.691" v="4020" actId="478"/>
          <ac:spMkLst>
            <pc:docMk/>
            <pc:sldMk cId="0" sldId="260"/>
            <ac:spMk id="2" creationId="{75079F9E-47BF-E8EB-FC27-D0C3943C8666}"/>
          </ac:spMkLst>
        </pc:spChg>
        <pc:spChg chg="mod ord">
          <ac:chgData name="Claudio Seebach" userId="ad0f5b51-8aef-46f1-95aa-a2456ecb5412" providerId="ADAL" clId="{03DDC7C8-20D5-1E44-B941-BFC4DA572D87}" dt="2024-11-06T02:53:22.079" v="3965" actId="700"/>
          <ac:spMkLst>
            <pc:docMk/>
            <pc:sldMk cId="0" sldId="260"/>
            <ac:spMk id="3" creationId="{63B450DE-9738-1170-918B-56D56CF30019}"/>
          </ac:spMkLst>
        </pc:spChg>
        <pc:spChg chg="mod ord">
          <ac:chgData name="Claudio Seebach" userId="ad0f5b51-8aef-46f1-95aa-a2456ecb5412" providerId="ADAL" clId="{03DDC7C8-20D5-1E44-B941-BFC4DA572D87}" dt="2024-11-06T02:53:22.079" v="3965" actId="700"/>
          <ac:spMkLst>
            <pc:docMk/>
            <pc:sldMk cId="0" sldId="260"/>
            <ac:spMk id="4" creationId="{2265788A-2EA4-E51F-91C3-1E7F5251BF83}"/>
          </ac:spMkLst>
        </pc:spChg>
        <pc:spChg chg="add del mod ord">
          <ac:chgData name="Claudio Seebach" userId="ad0f5b51-8aef-46f1-95aa-a2456ecb5412" providerId="ADAL" clId="{03DDC7C8-20D5-1E44-B941-BFC4DA572D87}" dt="2024-11-06T02:53:25.499" v="3966" actId="478"/>
          <ac:spMkLst>
            <pc:docMk/>
            <pc:sldMk cId="0" sldId="260"/>
            <ac:spMk id="5" creationId="{F6C83D98-0BA1-2E3B-D77F-C057859557F0}"/>
          </ac:spMkLst>
        </pc:spChg>
        <pc:spChg chg="mod ord">
          <ac:chgData name="Claudio Seebach" userId="ad0f5b51-8aef-46f1-95aa-a2456ecb5412" providerId="ADAL" clId="{03DDC7C8-20D5-1E44-B941-BFC4DA572D87}" dt="2024-11-06T15:21:36.032" v="6529" actId="20577"/>
          <ac:spMkLst>
            <pc:docMk/>
            <pc:sldMk cId="0" sldId="260"/>
            <ac:spMk id="11" creationId="{BB22801E-5B37-2A17-0363-B5FD74BDE70F}"/>
          </ac:spMkLst>
        </pc:spChg>
        <pc:spChg chg="mod ord">
          <ac:chgData name="Claudio Seebach" userId="ad0f5b51-8aef-46f1-95aa-a2456ecb5412" providerId="ADAL" clId="{03DDC7C8-20D5-1E44-B941-BFC4DA572D87}" dt="2024-11-06T02:53:22.079" v="3965" actId="700"/>
          <ac:spMkLst>
            <pc:docMk/>
            <pc:sldMk cId="0" sldId="260"/>
            <ac:spMk id="362" creationId="{00000000-0000-0000-0000-000000000000}"/>
          </ac:spMkLst>
        </pc:spChg>
        <pc:spChg chg="mod">
          <ac:chgData name="Claudio Seebach" userId="ad0f5b51-8aef-46f1-95aa-a2456ecb5412" providerId="ADAL" clId="{03DDC7C8-20D5-1E44-B941-BFC4DA572D87}" dt="2024-11-06T02:53:09.573" v="3962" actId="14100"/>
          <ac:spMkLst>
            <pc:docMk/>
            <pc:sldMk cId="0" sldId="260"/>
            <ac:spMk id="363" creationId="{00000000-0000-0000-0000-000000000000}"/>
          </ac:spMkLst>
        </pc:spChg>
        <pc:spChg chg="mod">
          <ac:chgData name="Claudio Seebach" userId="ad0f5b51-8aef-46f1-95aa-a2456ecb5412" providerId="ADAL" clId="{03DDC7C8-20D5-1E44-B941-BFC4DA572D87}" dt="2024-11-06T02:58:18.726" v="4039" actId="207"/>
          <ac:spMkLst>
            <pc:docMk/>
            <pc:sldMk cId="0" sldId="260"/>
            <ac:spMk id="364" creationId="{00000000-0000-0000-0000-000000000000}"/>
          </ac:spMkLst>
        </pc:spChg>
        <pc:spChg chg="mod">
          <ac:chgData name="Claudio Seebach" userId="ad0f5b51-8aef-46f1-95aa-a2456ecb5412" providerId="ADAL" clId="{03DDC7C8-20D5-1E44-B941-BFC4DA572D87}" dt="2024-11-06T02:55:17.241" v="4019" actId="403"/>
          <ac:spMkLst>
            <pc:docMk/>
            <pc:sldMk cId="0" sldId="260"/>
            <ac:spMk id="367" creationId="{00000000-0000-0000-0000-000000000000}"/>
          </ac:spMkLst>
        </pc:spChg>
        <pc:picChg chg="mod">
          <ac:chgData name="Claudio Seebach" userId="ad0f5b51-8aef-46f1-95aa-a2456ecb5412" providerId="ADAL" clId="{03DDC7C8-20D5-1E44-B941-BFC4DA572D87}" dt="2024-11-06T02:54:26.515" v="4007" actId="1076"/>
          <ac:picMkLst>
            <pc:docMk/>
            <pc:sldMk cId="0" sldId="260"/>
            <ac:picMk id="368" creationId="{00000000-0000-0000-0000-000000000000}"/>
          </ac:picMkLst>
        </pc:picChg>
      </pc:sldChg>
      <pc:sldChg chg="modSp mod modShow">
        <pc:chgData name="Claudio Seebach" userId="ad0f5b51-8aef-46f1-95aa-a2456ecb5412" providerId="ADAL" clId="{03DDC7C8-20D5-1E44-B941-BFC4DA572D87}" dt="2024-11-06T02:39:23.199" v="3526" actId="729"/>
        <pc:sldMkLst>
          <pc:docMk/>
          <pc:sldMk cId="0" sldId="262"/>
        </pc:sldMkLst>
        <pc:spChg chg="mod">
          <ac:chgData name="Claudio Seebach" userId="ad0f5b51-8aef-46f1-95aa-a2456ecb5412" providerId="ADAL" clId="{03DDC7C8-20D5-1E44-B941-BFC4DA572D87}" dt="2024-11-06T02:38:57.470" v="3523" actId="255"/>
          <ac:spMkLst>
            <pc:docMk/>
            <pc:sldMk cId="0" sldId="262"/>
            <ac:spMk id="392" creationId="{00000000-0000-0000-0000-000000000000}"/>
          </ac:spMkLst>
        </pc:spChg>
        <pc:spChg chg="mod">
          <ac:chgData name="Claudio Seebach" userId="ad0f5b51-8aef-46f1-95aa-a2456ecb5412" providerId="ADAL" clId="{03DDC7C8-20D5-1E44-B941-BFC4DA572D87}" dt="2024-11-06T02:39:11.572" v="3525" actId="20577"/>
          <ac:spMkLst>
            <pc:docMk/>
            <pc:sldMk cId="0" sldId="262"/>
            <ac:spMk id="395" creationId="{00000000-0000-0000-0000-000000000000}"/>
          </ac:spMkLst>
        </pc:spChg>
      </pc:sldChg>
      <pc:sldChg chg="addSp delSp modSp mod">
        <pc:chgData name="Claudio Seebach" userId="ad0f5b51-8aef-46f1-95aa-a2456ecb5412" providerId="ADAL" clId="{03DDC7C8-20D5-1E44-B941-BFC4DA572D87}" dt="2024-11-06T03:51:31.466" v="4939"/>
        <pc:sldMkLst>
          <pc:docMk/>
          <pc:sldMk cId="0" sldId="266"/>
        </pc:sldMkLst>
        <pc:spChg chg="add mod">
          <ac:chgData name="Claudio Seebach" userId="ad0f5b51-8aef-46f1-95aa-a2456ecb5412" providerId="ADAL" clId="{03DDC7C8-20D5-1E44-B941-BFC4DA572D87}" dt="2024-11-06T03:35:01.873" v="4664" actId="14100"/>
          <ac:spMkLst>
            <pc:docMk/>
            <pc:sldMk cId="0" sldId="266"/>
            <ac:spMk id="2" creationId="{68504323-49A0-0A6A-664A-FEC38B07079F}"/>
          </ac:spMkLst>
        </pc:spChg>
        <pc:spChg chg="del">
          <ac:chgData name="Claudio Seebach" userId="ad0f5b51-8aef-46f1-95aa-a2456ecb5412" providerId="ADAL" clId="{03DDC7C8-20D5-1E44-B941-BFC4DA572D87}" dt="2024-11-04T22:03:11.428" v="2547" actId="21"/>
          <ac:spMkLst>
            <pc:docMk/>
            <pc:sldMk cId="0" sldId="266"/>
            <ac:spMk id="2" creationId="{6D4788BC-B8FC-682C-5F3B-914C65175F5E}"/>
          </ac:spMkLst>
        </pc:spChg>
        <pc:spChg chg="add mod">
          <ac:chgData name="Claudio Seebach" userId="ad0f5b51-8aef-46f1-95aa-a2456ecb5412" providerId="ADAL" clId="{03DDC7C8-20D5-1E44-B941-BFC4DA572D87}" dt="2024-11-06T03:51:31.466" v="4939"/>
          <ac:spMkLst>
            <pc:docMk/>
            <pc:sldMk cId="0" sldId="266"/>
            <ac:spMk id="3" creationId="{C2F50318-C56F-F8F5-579F-8134939F35C9}"/>
          </ac:spMkLst>
        </pc:spChg>
        <pc:spChg chg="del">
          <ac:chgData name="Claudio Seebach" userId="ad0f5b51-8aef-46f1-95aa-a2456ecb5412" providerId="ADAL" clId="{03DDC7C8-20D5-1E44-B941-BFC4DA572D87}" dt="2024-11-04T22:03:11.428" v="2547" actId="21"/>
          <ac:spMkLst>
            <pc:docMk/>
            <pc:sldMk cId="0" sldId="266"/>
            <ac:spMk id="3" creationId="{D1211270-7067-7AC1-B800-652719EE696F}"/>
          </ac:spMkLst>
        </pc:spChg>
        <pc:spChg chg="add mod">
          <ac:chgData name="Claudio Seebach" userId="ad0f5b51-8aef-46f1-95aa-a2456ecb5412" providerId="ADAL" clId="{03DDC7C8-20D5-1E44-B941-BFC4DA572D87}" dt="2024-11-06T03:51:31.466" v="4939"/>
          <ac:spMkLst>
            <pc:docMk/>
            <pc:sldMk cId="0" sldId="266"/>
            <ac:spMk id="4" creationId="{0BB3628E-2A1C-C064-5619-131E998C63C2}"/>
          </ac:spMkLst>
        </pc:spChg>
        <pc:spChg chg="del">
          <ac:chgData name="Claudio Seebach" userId="ad0f5b51-8aef-46f1-95aa-a2456ecb5412" providerId="ADAL" clId="{03DDC7C8-20D5-1E44-B941-BFC4DA572D87}" dt="2024-11-04T22:03:11.428" v="2547" actId="21"/>
          <ac:spMkLst>
            <pc:docMk/>
            <pc:sldMk cId="0" sldId="266"/>
            <ac:spMk id="4" creationId="{78150AD2-3EAD-DC0D-EB9F-6137994E0997}"/>
          </ac:spMkLst>
        </pc:spChg>
        <pc:spChg chg="add mod">
          <ac:chgData name="Claudio Seebach" userId="ad0f5b51-8aef-46f1-95aa-a2456ecb5412" providerId="ADAL" clId="{03DDC7C8-20D5-1E44-B941-BFC4DA572D87}" dt="2024-11-06T03:51:31.466" v="4939"/>
          <ac:spMkLst>
            <pc:docMk/>
            <pc:sldMk cId="0" sldId="266"/>
            <ac:spMk id="5" creationId="{26180DD0-C1AA-0377-4B25-016B53971A11}"/>
          </ac:spMkLst>
        </pc:spChg>
        <pc:spChg chg="mod">
          <ac:chgData name="Claudio Seebach" userId="ad0f5b51-8aef-46f1-95aa-a2456ecb5412" providerId="ADAL" clId="{03DDC7C8-20D5-1E44-B941-BFC4DA572D87}" dt="2024-10-31T02:04:14.984" v="2" actId="1076"/>
          <ac:spMkLst>
            <pc:docMk/>
            <pc:sldMk cId="0" sldId="266"/>
            <ac:spMk id="824" creationId="{00000000-0000-0000-0000-000000000000}"/>
          </ac:spMkLst>
        </pc:spChg>
      </pc:sldChg>
      <pc:sldChg chg="addSp delSp modSp mod modClrScheme chgLayout">
        <pc:chgData name="Claudio Seebach" userId="ad0f5b51-8aef-46f1-95aa-a2456ecb5412" providerId="ADAL" clId="{03DDC7C8-20D5-1E44-B941-BFC4DA572D87}" dt="2024-11-06T04:33:58.456" v="5520" actId="1035"/>
        <pc:sldMkLst>
          <pc:docMk/>
          <pc:sldMk cId="0" sldId="267"/>
        </pc:sldMkLst>
        <pc:spChg chg="mod ord">
          <ac:chgData name="Claudio Seebach" userId="ad0f5b51-8aef-46f1-95aa-a2456ecb5412" providerId="ADAL" clId="{03DDC7C8-20D5-1E44-B941-BFC4DA572D87}" dt="2024-10-31T02:17:50.799" v="142" actId="700"/>
          <ac:spMkLst>
            <pc:docMk/>
            <pc:sldMk cId="0" sldId="267"/>
            <ac:spMk id="2" creationId="{C8D518AA-BBFF-DAC1-75F9-5383E47ACA8A}"/>
          </ac:spMkLst>
        </pc:spChg>
        <pc:spChg chg="mod ord">
          <ac:chgData name="Claudio Seebach" userId="ad0f5b51-8aef-46f1-95aa-a2456ecb5412" providerId="ADAL" clId="{03DDC7C8-20D5-1E44-B941-BFC4DA572D87}" dt="2024-10-31T02:17:50.799" v="142" actId="700"/>
          <ac:spMkLst>
            <pc:docMk/>
            <pc:sldMk cId="0" sldId="267"/>
            <ac:spMk id="3" creationId="{585428A1-E9C7-5B74-70DC-18A4B3771448}"/>
          </ac:spMkLst>
        </pc:spChg>
        <pc:spChg chg="mod ord">
          <ac:chgData name="Claudio Seebach" userId="ad0f5b51-8aef-46f1-95aa-a2456ecb5412" providerId="ADAL" clId="{03DDC7C8-20D5-1E44-B941-BFC4DA572D87}" dt="2024-10-31T02:17:50.799" v="142" actId="700"/>
          <ac:spMkLst>
            <pc:docMk/>
            <pc:sldMk cId="0" sldId="267"/>
            <ac:spMk id="4" creationId="{AAB8BAAA-75A7-6397-7953-A20537649447}"/>
          </ac:spMkLst>
        </pc:spChg>
        <pc:spChg chg="add del mod ord">
          <ac:chgData name="Claudio Seebach" userId="ad0f5b51-8aef-46f1-95aa-a2456ecb5412" providerId="ADAL" clId="{03DDC7C8-20D5-1E44-B941-BFC4DA572D87}" dt="2024-10-31T02:17:52.701" v="143" actId="478"/>
          <ac:spMkLst>
            <pc:docMk/>
            <pc:sldMk cId="0" sldId="267"/>
            <ac:spMk id="5" creationId="{D0511F97-9DAB-0096-6CE4-4E47464BB568}"/>
          </ac:spMkLst>
        </pc:spChg>
        <pc:spChg chg="add mod">
          <ac:chgData name="Claudio Seebach" userId="ad0f5b51-8aef-46f1-95aa-a2456ecb5412" providerId="ADAL" clId="{03DDC7C8-20D5-1E44-B941-BFC4DA572D87}" dt="2024-11-06T04:33:50.955" v="5512" actId="14100"/>
          <ac:spMkLst>
            <pc:docMk/>
            <pc:sldMk cId="0" sldId="267"/>
            <ac:spMk id="9" creationId="{11BC0953-DAF1-FD82-8239-2CABD51710BD}"/>
          </ac:spMkLst>
        </pc:spChg>
        <pc:spChg chg="add mod">
          <ac:chgData name="Claudio Seebach" userId="ad0f5b51-8aef-46f1-95aa-a2456ecb5412" providerId="ADAL" clId="{03DDC7C8-20D5-1E44-B941-BFC4DA572D87}" dt="2024-11-06T04:30:42.468" v="5340"/>
          <ac:spMkLst>
            <pc:docMk/>
            <pc:sldMk cId="0" sldId="267"/>
            <ac:spMk id="10" creationId="{210DF00E-F80F-54DE-3755-A591EAC0E6A5}"/>
          </ac:spMkLst>
        </pc:spChg>
        <pc:spChg chg="add mod">
          <ac:chgData name="Claudio Seebach" userId="ad0f5b51-8aef-46f1-95aa-a2456ecb5412" providerId="ADAL" clId="{03DDC7C8-20D5-1E44-B941-BFC4DA572D87}" dt="2024-11-06T04:33:58.456" v="5520" actId="1035"/>
          <ac:spMkLst>
            <pc:docMk/>
            <pc:sldMk cId="0" sldId="267"/>
            <ac:spMk id="11" creationId="{BBFC82B6-3C32-8895-2D78-DD2F1B448519}"/>
          </ac:spMkLst>
        </pc:spChg>
        <pc:spChg chg="add mod">
          <ac:chgData name="Claudio Seebach" userId="ad0f5b51-8aef-46f1-95aa-a2456ecb5412" providerId="ADAL" clId="{03DDC7C8-20D5-1E44-B941-BFC4DA572D87}" dt="2024-11-06T04:33:58.456" v="5520" actId="1035"/>
          <ac:spMkLst>
            <pc:docMk/>
            <pc:sldMk cId="0" sldId="267"/>
            <ac:spMk id="12" creationId="{CE2BEAF9-843C-F12C-3FE6-2F9DCE1DF7A3}"/>
          </ac:spMkLst>
        </pc:spChg>
        <pc:spChg chg="del mod">
          <ac:chgData name="Claudio Seebach" userId="ad0f5b51-8aef-46f1-95aa-a2456ecb5412" providerId="ADAL" clId="{03DDC7C8-20D5-1E44-B941-BFC4DA572D87}" dt="2024-11-06T03:16:17.004" v="4475" actId="478"/>
          <ac:spMkLst>
            <pc:docMk/>
            <pc:sldMk cId="0" sldId="267"/>
            <ac:spMk id="458" creationId="{00000000-0000-0000-0000-000000000000}"/>
          </ac:spMkLst>
        </pc:spChg>
        <pc:spChg chg="mod ord">
          <ac:chgData name="Claudio Seebach" userId="ad0f5b51-8aef-46f1-95aa-a2456ecb5412" providerId="ADAL" clId="{03DDC7C8-20D5-1E44-B941-BFC4DA572D87}" dt="2024-11-06T03:23:20.200" v="4618" actId="14100"/>
          <ac:spMkLst>
            <pc:docMk/>
            <pc:sldMk cId="0" sldId="267"/>
            <ac:spMk id="459" creationId="{00000000-0000-0000-0000-000000000000}"/>
          </ac:spMkLst>
        </pc:spChg>
        <pc:spChg chg="del mod">
          <ac:chgData name="Claudio Seebach" userId="ad0f5b51-8aef-46f1-95aa-a2456ecb5412" providerId="ADAL" clId="{03DDC7C8-20D5-1E44-B941-BFC4DA572D87}" dt="2024-11-06T03:16:21.480" v="4476" actId="478"/>
          <ac:spMkLst>
            <pc:docMk/>
            <pc:sldMk cId="0" sldId="267"/>
            <ac:spMk id="462" creationId="{00000000-0000-0000-0000-000000000000}"/>
          </ac:spMkLst>
        </pc:spChg>
        <pc:spChg chg="del mod">
          <ac:chgData name="Claudio Seebach" userId="ad0f5b51-8aef-46f1-95aa-a2456ecb5412" providerId="ADAL" clId="{03DDC7C8-20D5-1E44-B941-BFC4DA572D87}" dt="2024-11-06T03:16:21.480" v="4476" actId="478"/>
          <ac:spMkLst>
            <pc:docMk/>
            <pc:sldMk cId="0" sldId="267"/>
            <ac:spMk id="463" creationId="{00000000-0000-0000-0000-000000000000}"/>
          </ac:spMkLst>
        </pc:spChg>
        <pc:spChg chg="del mod">
          <ac:chgData name="Claudio Seebach" userId="ad0f5b51-8aef-46f1-95aa-a2456ecb5412" providerId="ADAL" clId="{03DDC7C8-20D5-1E44-B941-BFC4DA572D87}" dt="2024-11-06T03:16:21.480" v="4476" actId="478"/>
          <ac:spMkLst>
            <pc:docMk/>
            <pc:sldMk cId="0" sldId="267"/>
            <ac:spMk id="464" creationId="{00000000-0000-0000-0000-000000000000}"/>
          </ac:spMkLst>
        </pc:spChg>
        <pc:spChg chg="add del mod">
          <ac:chgData name="Claudio Seebach" userId="ad0f5b51-8aef-46f1-95aa-a2456ecb5412" providerId="ADAL" clId="{03DDC7C8-20D5-1E44-B941-BFC4DA572D87}" dt="2024-11-06T03:16:23.535" v="4477" actId="478"/>
          <ac:spMkLst>
            <pc:docMk/>
            <pc:sldMk cId="0" sldId="267"/>
            <ac:spMk id="465" creationId="{00000000-0000-0000-0000-000000000000}"/>
          </ac:spMkLst>
        </pc:spChg>
        <pc:spChg chg="add del mod">
          <ac:chgData name="Claudio Seebach" userId="ad0f5b51-8aef-46f1-95aa-a2456ecb5412" providerId="ADAL" clId="{03DDC7C8-20D5-1E44-B941-BFC4DA572D87}" dt="2024-11-06T03:16:23.535" v="4477" actId="478"/>
          <ac:spMkLst>
            <pc:docMk/>
            <pc:sldMk cId="0" sldId="267"/>
            <ac:spMk id="466" creationId="{00000000-0000-0000-0000-000000000000}"/>
          </ac:spMkLst>
        </pc:spChg>
        <pc:spChg chg="add del mod">
          <ac:chgData name="Claudio Seebach" userId="ad0f5b51-8aef-46f1-95aa-a2456ecb5412" providerId="ADAL" clId="{03DDC7C8-20D5-1E44-B941-BFC4DA572D87}" dt="2024-11-06T03:16:21.480" v="4476" actId="478"/>
          <ac:spMkLst>
            <pc:docMk/>
            <pc:sldMk cId="0" sldId="267"/>
            <ac:spMk id="467" creationId="{00000000-0000-0000-0000-000000000000}"/>
          </ac:spMkLst>
        </pc:spChg>
        <pc:spChg chg="mod">
          <ac:chgData name="Claudio Seebach" userId="ad0f5b51-8aef-46f1-95aa-a2456ecb5412" providerId="ADAL" clId="{03DDC7C8-20D5-1E44-B941-BFC4DA572D87}" dt="2024-11-06T03:20:45.891" v="4527" actId="1076"/>
          <ac:spMkLst>
            <pc:docMk/>
            <pc:sldMk cId="0" sldId="267"/>
            <ac:spMk id="468" creationId="{00000000-0000-0000-0000-000000000000}"/>
          </ac:spMkLst>
        </pc:spChg>
        <pc:spChg chg="del mod">
          <ac:chgData name="Claudio Seebach" userId="ad0f5b51-8aef-46f1-95aa-a2456ecb5412" providerId="ADAL" clId="{03DDC7C8-20D5-1E44-B941-BFC4DA572D87}" dt="2024-11-06T04:33:25.149" v="5492" actId="478"/>
          <ac:spMkLst>
            <pc:docMk/>
            <pc:sldMk cId="0" sldId="267"/>
            <ac:spMk id="469" creationId="{00000000-0000-0000-0000-000000000000}"/>
          </ac:spMkLst>
        </pc:spChg>
        <pc:picChg chg="add mod modCrop">
          <ac:chgData name="Claudio Seebach" userId="ad0f5b51-8aef-46f1-95aa-a2456ecb5412" providerId="ADAL" clId="{03DDC7C8-20D5-1E44-B941-BFC4DA572D87}" dt="2024-11-06T04:33:58.456" v="5520" actId="1035"/>
          <ac:picMkLst>
            <pc:docMk/>
            <pc:sldMk cId="0" sldId="267"/>
            <ac:picMk id="6" creationId="{284AC2F7-C70B-AB3A-CF15-D85BC09B5530}"/>
          </ac:picMkLst>
        </pc:picChg>
        <pc:picChg chg="add mod">
          <ac:chgData name="Claudio Seebach" userId="ad0f5b51-8aef-46f1-95aa-a2456ecb5412" providerId="ADAL" clId="{03DDC7C8-20D5-1E44-B941-BFC4DA572D87}" dt="2024-11-06T04:33:58.456" v="5520" actId="1035"/>
          <ac:picMkLst>
            <pc:docMk/>
            <pc:sldMk cId="0" sldId="267"/>
            <ac:picMk id="8" creationId="{237E2C26-9A28-1FB7-D8A6-450B47DBCBBC}"/>
          </ac:picMkLst>
        </pc:picChg>
        <pc:picChg chg="add del mod">
          <ac:chgData name="Claudio Seebach" userId="ad0f5b51-8aef-46f1-95aa-a2456ecb5412" providerId="ADAL" clId="{03DDC7C8-20D5-1E44-B941-BFC4DA572D87}" dt="2024-11-06T03:16:13.309" v="4474" actId="478"/>
          <ac:picMkLst>
            <pc:docMk/>
            <pc:sldMk cId="0" sldId="267"/>
            <ac:picMk id="470" creationId="{00000000-0000-0000-0000-000000000000}"/>
          </ac:picMkLst>
        </pc:picChg>
        <pc:cxnChg chg="del mod">
          <ac:chgData name="Claudio Seebach" userId="ad0f5b51-8aef-46f1-95aa-a2456ecb5412" providerId="ADAL" clId="{03DDC7C8-20D5-1E44-B941-BFC4DA572D87}" dt="2024-11-06T03:16:17.004" v="4475" actId="478"/>
          <ac:cxnSpMkLst>
            <pc:docMk/>
            <pc:sldMk cId="0" sldId="267"/>
            <ac:cxnSpMk id="461" creationId="{00000000-0000-0000-0000-000000000000}"/>
          </ac:cxnSpMkLst>
        </pc:cxnChg>
      </pc:sldChg>
      <pc:sldChg chg="addSp delSp modSp mod">
        <pc:chgData name="Claudio Seebach" userId="ad0f5b51-8aef-46f1-95aa-a2456ecb5412" providerId="ADAL" clId="{03DDC7C8-20D5-1E44-B941-BFC4DA572D87}" dt="2024-11-06T04:36:15.939" v="5551" actId="20577"/>
        <pc:sldMkLst>
          <pc:docMk/>
          <pc:sldMk cId="0" sldId="268"/>
        </pc:sldMkLst>
        <pc:spChg chg="del">
          <ac:chgData name="Claudio Seebach" userId="ad0f5b51-8aef-46f1-95aa-a2456ecb5412" providerId="ADAL" clId="{03DDC7C8-20D5-1E44-B941-BFC4DA572D87}" dt="2024-11-06T04:01:54.007" v="5095" actId="478"/>
          <ac:spMkLst>
            <pc:docMk/>
            <pc:sldMk cId="0" sldId="268"/>
            <ac:spMk id="2" creationId="{46B4A563-D0E7-A361-1EA0-39F94CC9A0F5}"/>
          </ac:spMkLst>
        </pc:spChg>
        <pc:spChg chg="add">
          <ac:chgData name="Claudio Seebach" userId="ad0f5b51-8aef-46f1-95aa-a2456ecb5412" providerId="ADAL" clId="{03DDC7C8-20D5-1E44-B941-BFC4DA572D87}" dt="2024-11-06T03:54:26.885" v="4955"/>
          <ac:spMkLst>
            <pc:docMk/>
            <pc:sldMk cId="0" sldId="268"/>
            <ac:spMk id="5" creationId="{C5ADE874-A250-8A67-0DBB-8A9E7A67E6FD}"/>
          </ac:spMkLst>
        </pc:spChg>
        <pc:spChg chg="add mod">
          <ac:chgData name="Claudio Seebach" userId="ad0f5b51-8aef-46f1-95aa-a2456ecb5412" providerId="ADAL" clId="{03DDC7C8-20D5-1E44-B941-BFC4DA572D87}" dt="2024-11-06T04:02:30.005" v="5110" actId="20577"/>
          <ac:spMkLst>
            <pc:docMk/>
            <pc:sldMk cId="0" sldId="268"/>
            <ac:spMk id="7" creationId="{BA4E9B3E-B220-6549-9E14-8B925213E67C}"/>
          </ac:spMkLst>
        </pc:spChg>
        <pc:spChg chg="add mod">
          <ac:chgData name="Claudio Seebach" userId="ad0f5b51-8aef-46f1-95aa-a2456ecb5412" providerId="ADAL" clId="{03DDC7C8-20D5-1E44-B941-BFC4DA572D87}" dt="2024-11-06T04:36:15.939" v="5551" actId="20577"/>
          <ac:spMkLst>
            <pc:docMk/>
            <pc:sldMk cId="0" sldId="268"/>
            <ac:spMk id="12" creationId="{4EDE6777-E48A-D462-D09D-EDFAFE5FDE2B}"/>
          </ac:spMkLst>
        </pc:spChg>
        <pc:spChg chg="mod">
          <ac:chgData name="Claudio Seebach" userId="ad0f5b51-8aef-46f1-95aa-a2456ecb5412" providerId="ADAL" clId="{03DDC7C8-20D5-1E44-B941-BFC4DA572D87}" dt="2024-11-06T03:28:46.486" v="4623" actId="14100"/>
          <ac:spMkLst>
            <pc:docMk/>
            <pc:sldMk cId="0" sldId="268"/>
            <ac:spMk id="476" creationId="{00000000-0000-0000-0000-000000000000}"/>
          </ac:spMkLst>
        </pc:spChg>
        <pc:spChg chg="mod">
          <ac:chgData name="Claudio Seebach" userId="ad0f5b51-8aef-46f1-95aa-a2456ecb5412" providerId="ADAL" clId="{03DDC7C8-20D5-1E44-B941-BFC4DA572D87}" dt="2024-11-06T04:04:28.132" v="5152" actId="207"/>
          <ac:spMkLst>
            <pc:docMk/>
            <pc:sldMk cId="0" sldId="268"/>
            <ac:spMk id="479" creationId="{00000000-0000-0000-0000-000000000000}"/>
          </ac:spMkLst>
        </pc:spChg>
        <pc:spChg chg="mod">
          <ac:chgData name="Claudio Seebach" userId="ad0f5b51-8aef-46f1-95aa-a2456ecb5412" providerId="ADAL" clId="{03DDC7C8-20D5-1E44-B941-BFC4DA572D87}" dt="2024-11-06T04:00:21.724" v="5060" actId="1036"/>
          <ac:spMkLst>
            <pc:docMk/>
            <pc:sldMk cId="0" sldId="268"/>
            <ac:spMk id="481" creationId="{00000000-0000-0000-0000-000000000000}"/>
          </ac:spMkLst>
        </pc:spChg>
        <pc:spChg chg="del">
          <ac:chgData name="Claudio Seebach" userId="ad0f5b51-8aef-46f1-95aa-a2456ecb5412" providerId="ADAL" clId="{03DDC7C8-20D5-1E44-B941-BFC4DA572D87}" dt="2024-11-06T03:23:42.103" v="4620" actId="478"/>
          <ac:spMkLst>
            <pc:docMk/>
            <pc:sldMk cId="0" sldId="268"/>
            <ac:spMk id="483" creationId="{00000000-0000-0000-0000-000000000000}"/>
          </ac:spMkLst>
        </pc:spChg>
        <pc:spChg chg="del">
          <ac:chgData name="Claudio Seebach" userId="ad0f5b51-8aef-46f1-95aa-a2456ecb5412" providerId="ADAL" clId="{03DDC7C8-20D5-1E44-B941-BFC4DA572D87}" dt="2024-11-06T03:23:38.113" v="4619" actId="478"/>
          <ac:spMkLst>
            <pc:docMk/>
            <pc:sldMk cId="0" sldId="268"/>
            <ac:spMk id="484" creationId="{00000000-0000-0000-0000-000000000000}"/>
          </ac:spMkLst>
        </pc:spChg>
        <pc:spChg chg="del">
          <ac:chgData name="Claudio Seebach" userId="ad0f5b51-8aef-46f1-95aa-a2456ecb5412" providerId="ADAL" clId="{03DDC7C8-20D5-1E44-B941-BFC4DA572D87}" dt="2024-11-06T03:23:38.113" v="4619" actId="478"/>
          <ac:spMkLst>
            <pc:docMk/>
            <pc:sldMk cId="0" sldId="268"/>
            <ac:spMk id="485" creationId="{00000000-0000-0000-0000-000000000000}"/>
          </ac:spMkLst>
        </pc:spChg>
        <pc:spChg chg="del">
          <ac:chgData name="Claudio Seebach" userId="ad0f5b51-8aef-46f1-95aa-a2456ecb5412" providerId="ADAL" clId="{03DDC7C8-20D5-1E44-B941-BFC4DA572D87}" dt="2024-11-06T03:23:38.113" v="4619" actId="478"/>
          <ac:spMkLst>
            <pc:docMk/>
            <pc:sldMk cId="0" sldId="268"/>
            <ac:spMk id="486" creationId="{00000000-0000-0000-0000-000000000000}"/>
          </ac:spMkLst>
        </pc:spChg>
        <pc:spChg chg="del">
          <ac:chgData name="Claudio Seebach" userId="ad0f5b51-8aef-46f1-95aa-a2456ecb5412" providerId="ADAL" clId="{03DDC7C8-20D5-1E44-B941-BFC4DA572D87}" dt="2024-11-06T03:23:38.113" v="4619" actId="478"/>
          <ac:spMkLst>
            <pc:docMk/>
            <pc:sldMk cId="0" sldId="268"/>
            <ac:spMk id="487" creationId="{00000000-0000-0000-0000-000000000000}"/>
          </ac:spMkLst>
        </pc:spChg>
        <pc:spChg chg="del">
          <ac:chgData name="Claudio Seebach" userId="ad0f5b51-8aef-46f1-95aa-a2456ecb5412" providerId="ADAL" clId="{03DDC7C8-20D5-1E44-B941-BFC4DA572D87}" dt="2024-11-06T03:23:38.113" v="4619" actId="478"/>
          <ac:spMkLst>
            <pc:docMk/>
            <pc:sldMk cId="0" sldId="268"/>
            <ac:spMk id="488" creationId="{00000000-0000-0000-0000-000000000000}"/>
          </ac:spMkLst>
        </pc:spChg>
        <pc:spChg chg="mod">
          <ac:chgData name="Claudio Seebach" userId="ad0f5b51-8aef-46f1-95aa-a2456ecb5412" providerId="ADAL" clId="{03DDC7C8-20D5-1E44-B941-BFC4DA572D87}" dt="2024-11-06T04:03:11.113" v="5113" actId="207"/>
          <ac:spMkLst>
            <pc:docMk/>
            <pc:sldMk cId="0" sldId="268"/>
            <ac:spMk id="489" creationId="{00000000-0000-0000-0000-000000000000}"/>
          </ac:spMkLst>
        </pc:spChg>
        <pc:spChg chg="del mod">
          <ac:chgData name="Claudio Seebach" userId="ad0f5b51-8aef-46f1-95aa-a2456ecb5412" providerId="ADAL" clId="{03DDC7C8-20D5-1E44-B941-BFC4DA572D87}" dt="2024-11-06T03:55:38.268" v="5012" actId="478"/>
          <ac:spMkLst>
            <pc:docMk/>
            <pc:sldMk cId="0" sldId="268"/>
            <ac:spMk id="490" creationId="{00000000-0000-0000-0000-000000000000}"/>
          </ac:spMkLst>
        </pc:spChg>
        <pc:picChg chg="add mod modCrop">
          <ac:chgData name="Claudio Seebach" userId="ad0f5b51-8aef-46f1-95aa-a2456ecb5412" providerId="ADAL" clId="{03DDC7C8-20D5-1E44-B941-BFC4DA572D87}" dt="2024-11-06T04:03:47.297" v="5115" actId="14100"/>
          <ac:picMkLst>
            <pc:docMk/>
            <pc:sldMk cId="0" sldId="268"/>
            <ac:picMk id="6" creationId="{E495BDFD-791F-B289-EE48-C4C09DDCB272}"/>
          </ac:picMkLst>
        </pc:picChg>
        <pc:picChg chg="add mod">
          <ac:chgData name="Claudio Seebach" userId="ad0f5b51-8aef-46f1-95aa-a2456ecb5412" providerId="ADAL" clId="{03DDC7C8-20D5-1E44-B941-BFC4DA572D87}" dt="2024-11-06T04:01:31.366" v="5081"/>
          <ac:picMkLst>
            <pc:docMk/>
            <pc:sldMk cId="0" sldId="268"/>
            <ac:picMk id="9" creationId="{7B9B5911-CD06-A40E-12B4-213B6C0AB1C7}"/>
          </ac:picMkLst>
        </pc:picChg>
        <pc:picChg chg="add mod">
          <ac:chgData name="Claudio Seebach" userId="ad0f5b51-8aef-46f1-95aa-a2456ecb5412" providerId="ADAL" clId="{03DDC7C8-20D5-1E44-B941-BFC4DA572D87}" dt="2024-11-06T04:01:38.917" v="5089"/>
          <ac:picMkLst>
            <pc:docMk/>
            <pc:sldMk cId="0" sldId="268"/>
            <ac:picMk id="11" creationId="{B681ECD1-136F-8F2A-F93E-CAF23112DEE8}"/>
          </ac:picMkLst>
        </pc:picChg>
        <pc:picChg chg="del">
          <ac:chgData name="Claudio Seebach" userId="ad0f5b51-8aef-46f1-95aa-a2456ecb5412" providerId="ADAL" clId="{03DDC7C8-20D5-1E44-B941-BFC4DA572D87}" dt="2024-11-06T04:00:11.273" v="5049" actId="478"/>
          <ac:picMkLst>
            <pc:docMk/>
            <pc:sldMk cId="0" sldId="268"/>
            <ac:picMk id="478" creationId="{00000000-0000-0000-0000-000000000000}"/>
          </ac:picMkLst>
        </pc:picChg>
        <pc:picChg chg="mod">
          <ac:chgData name="Claudio Seebach" userId="ad0f5b51-8aef-46f1-95aa-a2456ecb5412" providerId="ADAL" clId="{03DDC7C8-20D5-1E44-B941-BFC4DA572D87}" dt="2024-11-06T04:01:46.281" v="5093"/>
          <ac:picMkLst>
            <pc:docMk/>
            <pc:sldMk cId="0" sldId="268"/>
            <ac:picMk id="480" creationId="{00000000-0000-0000-0000-000000000000}"/>
          </ac:picMkLst>
        </pc:picChg>
        <pc:picChg chg="del">
          <ac:chgData name="Claudio Seebach" userId="ad0f5b51-8aef-46f1-95aa-a2456ecb5412" providerId="ADAL" clId="{03DDC7C8-20D5-1E44-B941-BFC4DA572D87}" dt="2024-11-06T03:23:38.113" v="4619" actId="478"/>
          <ac:picMkLst>
            <pc:docMk/>
            <pc:sldMk cId="0" sldId="268"/>
            <ac:picMk id="482" creationId="{00000000-0000-0000-0000-000000000000}"/>
          </ac:picMkLst>
        </pc:picChg>
      </pc:sldChg>
      <pc:sldChg chg="addSp delSp modSp mod modClrScheme chgLayout">
        <pc:chgData name="Claudio Seebach" userId="ad0f5b51-8aef-46f1-95aa-a2456ecb5412" providerId="ADAL" clId="{03DDC7C8-20D5-1E44-B941-BFC4DA572D87}" dt="2024-11-06T04:36:59.821" v="5559" actId="14100"/>
        <pc:sldMkLst>
          <pc:docMk/>
          <pc:sldMk cId="0" sldId="270"/>
        </pc:sldMkLst>
        <pc:spChg chg="mod ord">
          <ac:chgData name="Claudio Seebach" userId="ad0f5b51-8aef-46f1-95aa-a2456ecb5412" providerId="ADAL" clId="{03DDC7C8-20D5-1E44-B941-BFC4DA572D87}" dt="2024-11-06T04:05:49.724" v="5160" actId="166"/>
          <ac:spMkLst>
            <pc:docMk/>
            <pc:sldMk cId="0" sldId="270"/>
            <ac:spMk id="2" creationId="{8D407651-5908-48B6-A776-4CA2A92F2D3E}"/>
          </ac:spMkLst>
        </pc:spChg>
        <pc:spChg chg="mod ord">
          <ac:chgData name="Claudio Seebach" userId="ad0f5b51-8aef-46f1-95aa-a2456ecb5412" providerId="ADAL" clId="{03DDC7C8-20D5-1E44-B941-BFC4DA572D87}" dt="2024-11-06T04:05:49.724" v="5160" actId="166"/>
          <ac:spMkLst>
            <pc:docMk/>
            <pc:sldMk cId="0" sldId="270"/>
            <ac:spMk id="3" creationId="{0A21E205-7F91-21C0-422D-57DADE9652C8}"/>
          </ac:spMkLst>
        </pc:spChg>
        <pc:spChg chg="add mod">
          <ac:chgData name="Claudio Seebach" userId="ad0f5b51-8aef-46f1-95aa-a2456ecb5412" providerId="ADAL" clId="{03DDC7C8-20D5-1E44-B941-BFC4DA572D87}" dt="2024-11-06T03:35:26.112" v="4667"/>
          <ac:spMkLst>
            <pc:docMk/>
            <pc:sldMk cId="0" sldId="270"/>
            <ac:spMk id="4" creationId="{96D823FB-82AA-414E-9940-45005C1E4FC5}"/>
          </ac:spMkLst>
        </pc:spChg>
        <pc:spChg chg="add del mod ord">
          <ac:chgData name="Claudio Seebach" userId="ad0f5b51-8aef-46f1-95aa-a2456ecb5412" providerId="ADAL" clId="{03DDC7C8-20D5-1E44-B941-BFC4DA572D87}" dt="2024-11-06T04:05:00.349" v="5155" actId="478"/>
          <ac:spMkLst>
            <pc:docMk/>
            <pc:sldMk cId="0" sldId="270"/>
            <ac:spMk id="5" creationId="{9A59DC19-6A10-4398-D474-E11C429D6338}"/>
          </ac:spMkLst>
        </pc:spChg>
        <pc:spChg chg="add mod">
          <ac:chgData name="Claudio Seebach" userId="ad0f5b51-8aef-46f1-95aa-a2456ecb5412" providerId="ADAL" clId="{03DDC7C8-20D5-1E44-B941-BFC4DA572D87}" dt="2024-11-06T04:06:04.644" v="5162" actId="14100"/>
          <ac:spMkLst>
            <pc:docMk/>
            <pc:sldMk cId="0" sldId="270"/>
            <ac:spMk id="6" creationId="{52304461-C558-6771-1C8A-1D099479E1BE}"/>
          </ac:spMkLst>
        </pc:spChg>
        <pc:spChg chg="mod ord">
          <ac:chgData name="Claudio Seebach" userId="ad0f5b51-8aef-46f1-95aa-a2456ecb5412" providerId="ADAL" clId="{03DDC7C8-20D5-1E44-B941-BFC4DA572D87}" dt="2024-11-06T04:36:59.821" v="5559" actId="14100"/>
          <ac:spMkLst>
            <pc:docMk/>
            <pc:sldMk cId="0" sldId="270"/>
            <ac:spMk id="509" creationId="{00000000-0000-0000-0000-000000000000}"/>
          </ac:spMkLst>
        </pc:spChg>
        <pc:spChg chg="mod ord">
          <ac:chgData name="Claudio Seebach" userId="ad0f5b51-8aef-46f1-95aa-a2456ecb5412" providerId="ADAL" clId="{03DDC7C8-20D5-1E44-B941-BFC4DA572D87}" dt="2024-11-06T04:05:49.724" v="5160" actId="166"/>
          <ac:spMkLst>
            <pc:docMk/>
            <pc:sldMk cId="0" sldId="270"/>
            <ac:spMk id="510" creationId="{00000000-0000-0000-0000-000000000000}"/>
          </ac:spMkLst>
        </pc:spChg>
        <pc:spChg chg="mod ord">
          <ac:chgData name="Claudio Seebach" userId="ad0f5b51-8aef-46f1-95aa-a2456ecb5412" providerId="ADAL" clId="{03DDC7C8-20D5-1E44-B941-BFC4DA572D87}" dt="2024-11-06T04:04:51.195" v="5153" actId="700"/>
          <ac:spMkLst>
            <pc:docMk/>
            <pc:sldMk cId="0" sldId="270"/>
            <ac:spMk id="511" creationId="{00000000-0000-0000-0000-000000000000}"/>
          </ac:spMkLst>
        </pc:spChg>
        <pc:spChg chg="mod">
          <ac:chgData name="Claudio Seebach" userId="ad0f5b51-8aef-46f1-95aa-a2456ecb5412" providerId="ADAL" clId="{03DDC7C8-20D5-1E44-B941-BFC4DA572D87}" dt="2024-11-06T04:05:30.910" v="5159" actId="14100"/>
          <ac:spMkLst>
            <pc:docMk/>
            <pc:sldMk cId="0" sldId="270"/>
            <ac:spMk id="513" creationId="{00000000-0000-0000-0000-000000000000}"/>
          </ac:spMkLst>
        </pc:spChg>
        <pc:spChg chg="mod">
          <ac:chgData name="Claudio Seebach" userId="ad0f5b51-8aef-46f1-95aa-a2456ecb5412" providerId="ADAL" clId="{03DDC7C8-20D5-1E44-B941-BFC4DA572D87}" dt="2024-11-06T04:05:58.480" v="5161" actId="113"/>
          <ac:spMkLst>
            <pc:docMk/>
            <pc:sldMk cId="0" sldId="270"/>
            <ac:spMk id="527" creationId="{00000000-0000-0000-0000-000000000000}"/>
          </ac:spMkLst>
        </pc:spChg>
      </pc:sldChg>
      <pc:sldChg chg="addSp modSp mod ord">
        <pc:chgData name="Claudio Seebach" userId="ad0f5b51-8aef-46f1-95aa-a2456ecb5412" providerId="ADAL" clId="{03DDC7C8-20D5-1E44-B941-BFC4DA572D87}" dt="2024-11-06T03:49:45.039" v="4934" actId="20578"/>
        <pc:sldMkLst>
          <pc:docMk/>
          <pc:sldMk cId="0" sldId="273"/>
        </pc:sldMkLst>
        <pc:spChg chg="add mod">
          <ac:chgData name="Claudio Seebach" userId="ad0f5b51-8aef-46f1-95aa-a2456ecb5412" providerId="ADAL" clId="{03DDC7C8-20D5-1E44-B941-BFC4DA572D87}" dt="2024-11-04T21:56:02.325" v="2412" actId="167"/>
          <ac:spMkLst>
            <pc:docMk/>
            <pc:sldMk cId="0" sldId="273"/>
            <ac:spMk id="2" creationId="{9049141D-64EE-D342-E458-32DAF9E67F00}"/>
          </ac:spMkLst>
        </pc:spChg>
        <pc:spChg chg="mod">
          <ac:chgData name="Claudio Seebach" userId="ad0f5b51-8aef-46f1-95aa-a2456ecb5412" providerId="ADAL" clId="{03DDC7C8-20D5-1E44-B941-BFC4DA572D87}" dt="2024-10-31T02:10:18.183" v="52" actId="121"/>
          <ac:spMkLst>
            <pc:docMk/>
            <pc:sldMk cId="0" sldId="273"/>
            <ac:spMk id="6" creationId="{CEE9E2E3-4354-DE58-9CE8-6B252A74FE44}"/>
          </ac:spMkLst>
        </pc:spChg>
        <pc:spChg chg="mod">
          <ac:chgData name="Claudio Seebach" userId="ad0f5b51-8aef-46f1-95aa-a2456ecb5412" providerId="ADAL" clId="{03DDC7C8-20D5-1E44-B941-BFC4DA572D87}" dt="2024-11-04T21:56:16.595" v="2413" actId="1076"/>
          <ac:spMkLst>
            <pc:docMk/>
            <pc:sldMk cId="0" sldId="273"/>
            <ac:spMk id="914" creationId="{00000000-0000-0000-0000-000000000000}"/>
          </ac:spMkLst>
        </pc:spChg>
        <pc:picChg chg="mod">
          <ac:chgData name="Claudio Seebach" userId="ad0f5b51-8aef-46f1-95aa-a2456ecb5412" providerId="ADAL" clId="{03DDC7C8-20D5-1E44-B941-BFC4DA572D87}" dt="2024-11-04T21:56:22.656" v="2420" actId="1036"/>
          <ac:picMkLst>
            <pc:docMk/>
            <pc:sldMk cId="0" sldId="273"/>
            <ac:picMk id="8" creationId="{2C3178AF-2EB0-14F8-939F-34582DBBFE34}"/>
          </ac:picMkLst>
        </pc:picChg>
      </pc:sldChg>
      <pc:sldChg chg="delSp modSp del mod ord modShow">
        <pc:chgData name="Claudio Seebach" userId="ad0f5b51-8aef-46f1-95aa-a2456ecb5412" providerId="ADAL" clId="{03DDC7C8-20D5-1E44-B941-BFC4DA572D87}" dt="2024-11-06T04:48:56.012" v="5619" actId="2696"/>
        <pc:sldMkLst>
          <pc:docMk/>
          <pc:sldMk cId="0" sldId="274"/>
        </pc:sldMkLst>
        <pc:spChg chg="del">
          <ac:chgData name="Claudio Seebach" userId="ad0f5b51-8aef-46f1-95aa-a2456ecb5412" providerId="ADAL" clId="{03DDC7C8-20D5-1E44-B941-BFC4DA572D87}" dt="2024-11-06T03:34:06.757" v="4626" actId="478"/>
          <ac:spMkLst>
            <pc:docMk/>
            <pc:sldMk cId="0" sldId="274"/>
            <ac:spMk id="2" creationId="{3E6E54E3-793F-849B-3E6D-83ED5D90EDB5}"/>
          </ac:spMkLst>
        </pc:spChg>
        <pc:spChg chg="mod">
          <ac:chgData name="Claudio Seebach" userId="ad0f5b51-8aef-46f1-95aa-a2456ecb5412" providerId="ADAL" clId="{03DDC7C8-20D5-1E44-B941-BFC4DA572D87}" dt="2024-11-06T03:34:01.027" v="4625" actId="20577"/>
          <ac:spMkLst>
            <pc:docMk/>
            <pc:sldMk cId="0" sldId="274"/>
            <ac:spMk id="606" creationId="{00000000-0000-0000-0000-000000000000}"/>
          </ac:spMkLst>
        </pc:spChg>
      </pc:sldChg>
      <pc:sldChg chg="delSp modSp mod ord modClrScheme chgLayout">
        <pc:chgData name="Claudio Seebach" userId="ad0f5b51-8aef-46f1-95aa-a2456ecb5412" providerId="ADAL" clId="{03DDC7C8-20D5-1E44-B941-BFC4DA572D87}" dt="2024-11-06T04:47:36.500" v="5617" actId="404"/>
        <pc:sldMkLst>
          <pc:docMk/>
          <pc:sldMk cId="0" sldId="276"/>
        </pc:sldMkLst>
        <pc:spChg chg="del">
          <ac:chgData name="Claudio Seebach" userId="ad0f5b51-8aef-46f1-95aa-a2456ecb5412" providerId="ADAL" clId="{03DDC7C8-20D5-1E44-B941-BFC4DA572D87}" dt="2024-11-06T04:37:10.237" v="5560" actId="478"/>
          <ac:spMkLst>
            <pc:docMk/>
            <pc:sldMk cId="0" sldId="276"/>
            <ac:spMk id="2" creationId="{AD8AACDF-EFC3-10D9-45F8-85ED8AE089BF}"/>
          </ac:spMkLst>
        </pc:spChg>
        <pc:spChg chg="mod ord">
          <ac:chgData name="Claudio Seebach" userId="ad0f5b51-8aef-46f1-95aa-a2456ecb5412" providerId="ADAL" clId="{03DDC7C8-20D5-1E44-B941-BFC4DA572D87}" dt="2024-11-04T21:49:25" v="2068" actId="700"/>
          <ac:spMkLst>
            <pc:docMk/>
            <pc:sldMk cId="0" sldId="276"/>
            <ac:spMk id="3" creationId="{9855088F-101D-6D0D-A4BB-E827F9D4870A}"/>
          </ac:spMkLst>
        </pc:spChg>
        <pc:spChg chg="mod ord">
          <ac:chgData name="Claudio Seebach" userId="ad0f5b51-8aef-46f1-95aa-a2456ecb5412" providerId="ADAL" clId="{03DDC7C8-20D5-1E44-B941-BFC4DA572D87}" dt="2024-11-04T21:49:25" v="2068" actId="700"/>
          <ac:spMkLst>
            <pc:docMk/>
            <pc:sldMk cId="0" sldId="276"/>
            <ac:spMk id="4" creationId="{02C3B2DB-28EA-7EFF-B9E5-716652F2EACB}"/>
          </ac:spMkLst>
        </pc:spChg>
        <pc:spChg chg="mod ord">
          <ac:chgData name="Claudio Seebach" userId="ad0f5b51-8aef-46f1-95aa-a2456ecb5412" providerId="ADAL" clId="{03DDC7C8-20D5-1E44-B941-BFC4DA572D87}" dt="2024-11-04T21:49:25" v="2068" actId="700"/>
          <ac:spMkLst>
            <pc:docMk/>
            <pc:sldMk cId="0" sldId="276"/>
            <ac:spMk id="5" creationId="{A8294852-402C-55EB-6783-DE5A5B458451}"/>
          </ac:spMkLst>
        </pc:spChg>
        <pc:spChg chg="mod ord">
          <ac:chgData name="Claudio Seebach" userId="ad0f5b51-8aef-46f1-95aa-a2456ecb5412" providerId="ADAL" clId="{03DDC7C8-20D5-1E44-B941-BFC4DA572D87}" dt="2024-11-04T21:49:45.920" v="2094" actId="14100"/>
          <ac:spMkLst>
            <pc:docMk/>
            <pc:sldMk cId="0" sldId="276"/>
            <ac:spMk id="632" creationId="{00000000-0000-0000-0000-000000000000}"/>
          </ac:spMkLst>
        </pc:spChg>
        <pc:spChg chg="mod">
          <ac:chgData name="Claudio Seebach" userId="ad0f5b51-8aef-46f1-95aa-a2456ecb5412" providerId="ADAL" clId="{03DDC7C8-20D5-1E44-B941-BFC4DA572D87}" dt="2024-11-06T04:47:33.616" v="5616" actId="404"/>
          <ac:spMkLst>
            <pc:docMk/>
            <pc:sldMk cId="0" sldId="276"/>
            <ac:spMk id="636" creationId="{00000000-0000-0000-0000-000000000000}"/>
          </ac:spMkLst>
        </pc:spChg>
        <pc:spChg chg="mod">
          <ac:chgData name="Claudio Seebach" userId="ad0f5b51-8aef-46f1-95aa-a2456ecb5412" providerId="ADAL" clId="{03DDC7C8-20D5-1E44-B941-BFC4DA572D87}" dt="2024-11-06T04:47:36.500" v="5617" actId="404"/>
          <ac:spMkLst>
            <pc:docMk/>
            <pc:sldMk cId="0" sldId="276"/>
            <ac:spMk id="637" creationId="{00000000-0000-0000-0000-000000000000}"/>
          </ac:spMkLst>
        </pc:spChg>
        <pc:spChg chg="mod ord">
          <ac:chgData name="Claudio Seebach" userId="ad0f5b51-8aef-46f1-95aa-a2456ecb5412" providerId="ADAL" clId="{03DDC7C8-20D5-1E44-B941-BFC4DA572D87}" dt="2024-11-06T04:46:54.679" v="5598" actId="20577"/>
          <ac:spMkLst>
            <pc:docMk/>
            <pc:sldMk cId="0" sldId="276"/>
            <ac:spMk id="638" creationId="{00000000-0000-0000-0000-000000000000}"/>
          </ac:spMkLst>
        </pc:spChg>
        <pc:spChg chg="del">
          <ac:chgData name="Claudio Seebach" userId="ad0f5b51-8aef-46f1-95aa-a2456ecb5412" providerId="ADAL" clId="{03DDC7C8-20D5-1E44-B941-BFC4DA572D87}" dt="2024-11-06T04:47:01.166" v="5599" actId="478"/>
          <ac:spMkLst>
            <pc:docMk/>
            <pc:sldMk cId="0" sldId="276"/>
            <ac:spMk id="641" creationId="{00000000-0000-0000-0000-000000000000}"/>
          </ac:spMkLst>
        </pc:spChg>
        <pc:picChg chg="mod">
          <ac:chgData name="Claudio Seebach" userId="ad0f5b51-8aef-46f1-95aa-a2456ecb5412" providerId="ADAL" clId="{03DDC7C8-20D5-1E44-B941-BFC4DA572D87}" dt="2024-11-06T04:47:10.720" v="5602" actId="1076"/>
          <ac:picMkLst>
            <pc:docMk/>
            <pc:sldMk cId="0" sldId="276"/>
            <ac:picMk id="634" creationId="{00000000-0000-0000-0000-000000000000}"/>
          </ac:picMkLst>
        </pc:picChg>
        <pc:picChg chg="mod">
          <ac:chgData name="Claudio Seebach" userId="ad0f5b51-8aef-46f1-95aa-a2456ecb5412" providerId="ADAL" clId="{03DDC7C8-20D5-1E44-B941-BFC4DA572D87}" dt="2024-11-06T04:47:27.321" v="5607" actId="1076"/>
          <ac:picMkLst>
            <pc:docMk/>
            <pc:sldMk cId="0" sldId="276"/>
            <ac:picMk id="635" creationId="{00000000-0000-0000-0000-000000000000}"/>
          </ac:picMkLst>
        </pc:picChg>
      </pc:sldChg>
      <pc:sldChg chg="addSp delSp modSp mod ord">
        <pc:chgData name="Claudio Seebach" userId="ad0f5b51-8aef-46f1-95aa-a2456ecb5412" providerId="ADAL" clId="{03DDC7C8-20D5-1E44-B941-BFC4DA572D87}" dt="2024-11-06T04:11:19.448" v="5196" actId="20578"/>
        <pc:sldMkLst>
          <pc:docMk/>
          <pc:sldMk cId="0" sldId="277"/>
        </pc:sldMkLst>
        <pc:spChg chg="mod">
          <ac:chgData name="Claudio Seebach" userId="ad0f5b51-8aef-46f1-95aa-a2456ecb5412" providerId="ADAL" clId="{03DDC7C8-20D5-1E44-B941-BFC4DA572D87}" dt="2024-11-06T03:46:48.596" v="4908" actId="1076"/>
          <ac:spMkLst>
            <pc:docMk/>
            <pc:sldMk cId="0" sldId="277"/>
            <ac:spMk id="647" creationId="{00000000-0000-0000-0000-000000000000}"/>
          </ac:spMkLst>
        </pc:spChg>
        <pc:picChg chg="del">
          <ac:chgData name="Claudio Seebach" userId="ad0f5b51-8aef-46f1-95aa-a2456ecb5412" providerId="ADAL" clId="{03DDC7C8-20D5-1E44-B941-BFC4DA572D87}" dt="2024-11-04T21:37:05.905" v="1813" actId="478"/>
          <ac:picMkLst>
            <pc:docMk/>
            <pc:sldMk cId="0" sldId="277"/>
            <ac:picMk id="4" creationId="{A6838C06-25DC-30A4-D30F-14EF726A0E27}"/>
          </ac:picMkLst>
        </pc:picChg>
        <pc:picChg chg="del">
          <ac:chgData name="Claudio Seebach" userId="ad0f5b51-8aef-46f1-95aa-a2456ecb5412" providerId="ADAL" clId="{03DDC7C8-20D5-1E44-B941-BFC4DA572D87}" dt="2024-11-04T21:37:02.380" v="1812" actId="478"/>
          <ac:picMkLst>
            <pc:docMk/>
            <pc:sldMk cId="0" sldId="277"/>
            <ac:picMk id="5" creationId="{99FD9B59-323E-58C8-2DAD-954AED88A6AA}"/>
          </ac:picMkLst>
        </pc:picChg>
        <pc:picChg chg="add del mod">
          <ac:chgData name="Claudio Seebach" userId="ad0f5b51-8aef-46f1-95aa-a2456ecb5412" providerId="ADAL" clId="{03DDC7C8-20D5-1E44-B941-BFC4DA572D87}" dt="2024-11-04T21:36:58.538" v="1811" actId="1076"/>
          <ac:picMkLst>
            <pc:docMk/>
            <pc:sldMk cId="0" sldId="277"/>
            <ac:picMk id="646" creationId="{00000000-0000-0000-0000-000000000000}"/>
          </ac:picMkLst>
        </pc:picChg>
      </pc:sldChg>
      <pc:sldChg chg="modSp mod">
        <pc:chgData name="Claudio Seebach" userId="ad0f5b51-8aef-46f1-95aa-a2456ecb5412" providerId="ADAL" clId="{03DDC7C8-20D5-1E44-B941-BFC4DA572D87}" dt="2024-11-04T21:55:33.327" v="2408" actId="207"/>
        <pc:sldMkLst>
          <pc:docMk/>
          <pc:sldMk cId="0" sldId="278"/>
        </pc:sldMkLst>
        <pc:spChg chg="mod">
          <ac:chgData name="Claudio Seebach" userId="ad0f5b51-8aef-46f1-95aa-a2456ecb5412" providerId="ADAL" clId="{03DDC7C8-20D5-1E44-B941-BFC4DA572D87}" dt="2024-11-04T21:55:33.327" v="2408" actId="207"/>
          <ac:spMkLst>
            <pc:docMk/>
            <pc:sldMk cId="0" sldId="278"/>
            <ac:spMk id="835" creationId="{00000000-0000-0000-0000-000000000000}"/>
          </ac:spMkLst>
        </pc:spChg>
        <pc:spChg chg="mod">
          <ac:chgData name="Claudio Seebach" userId="ad0f5b51-8aef-46f1-95aa-a2456ecb5412" providerId="ADAL" clId="{03DDC7C8-20D5-1E44-B941-BFC4DA572D87}" dt="2024-11-04T21:55:33.327" v="2408" actId="207"/>
          <ac:spMkLst>
            <pc:docMk/>
            <pc:sldMk cId="0" sldId="278"/>
            <ac:spMk id="836" creationId="{00000000-0000-0000-0000-000000000000}"/>
          </ac:spMkLst>
        </pc:spChg>
      </pc:sldChg>
      <pc:sldChg chg="addSp delSp modSp mod">
        <pc:chgData name="Claudio Seebach" userId="ad0f5b51-8aef-46f1-95aa-a2456ecb5412" providerId="ADAL" clId="{03DDC7C8-20D5-1E44-B941-BFC4DA572D87}" dt="2024-11-06T04:07:43.702" v="5176" actId="207"/>
        <pc:sldMkLst>
          <pc:docMk/>
          <pc:sldMk cId="0" sldId="279"/>
        </pc:sldMkLst>
        <pc:spChg chg="add mod">
          <ac:chgData name="Claudio Seebach" userId="ad0f5b51-8aef-46f1-95aa-a2456ecb5412" providerId="ADAL" clId="{03DDC7C8-20D5-1E44-B941-BFC4DA572D87}" dt="2024-11-06T03:47:36.802" v="4911" actId="207"/>
          <ac:spMkLst>
            <pc:docMk/>
            <pc:sldMk cId="0" sldId="279"/>
            <ac:spMk id="3" creationId="{4009FCB4-89AC-8E89-0E3A-5D2469839EFC}"/>
          </ac:spMkLst>
        </pc:spChg>
        <pc:spChg chg="mod">
          <ac:chgData name="Claudio Seebach" userId="ad0f5b51-8aef-46f1-95aa-a2456ecb5412" providerId="ADAL" clId="{03DDC7C8-20D5-1E44-B941-BFC4DA572D87}" dt="2024-11-04T15:42:28.255" v="682" actId="33524"/>
          <ac:spMkLst>
            <pc:docMk/>
            <pc:sldMk cId="0" sldId="279"/>
            <ac:spMk id="6" creationId="{776ED061-ED1B-0FF8-EEFE-A91316017744}"/>
          </ac:spMkLst>
        </pc:spChg>
        <pc:spChg chg="add mod">
          <ac:chgData name="Claudio Seebach" userId="ad0f5b51-8aef-46f1-95aa-a2456ecb5412" providerId="ADAL" clId="{03DDC7C8-20D5-1E44-B941-BFC4DA572D87}" dt="2024-11-04T21:51:52.918" v="2115" actId="20577"/>
          <ac:spMkLst>
            <pc:docMk/>
            <pc:sldMk cId="0" sldId="279"/>
            <ac:spMk id="8" creationId="{F2552DEF-FF31-6B1E-3EA2-AA1F3D7E3CED}"/>
          </ac:spMkLst>
        </pc:spChg>
        <pc:spChg chg="add mod">
          <ac:chgData name="Claudio Seebach" userId="ad0f5b51-8aef-46f1-95aa-a2456ecb5412" providerId="ADAL" clId="{03DDC7C8-20D5-1E44-B941-BFC4DA572D87}" dt="2024-11-06T04:07:43.702" v="5176" actId="207"/>
          <ac:spMkLst>
            <pc:docMk/>
            <pc:sldMk cId="0" sldId="279"/>
            <ac:spMk id="9" creationId="{C3EF92E7-34BD-9D73-53F9-B6E2B788A0A5}"/>
          </ac:spMkLst>
        </pc:spChg>
        <pc:spChg chg="add mod">
          <ac:chgData name="Claudio Seebach" userId="ad0f5b51-8aef-46f1-95aa-a2456ecb5412" providerId="ADAL" clId="{03DDC7C8-20D5-1E44-B941-BFC4DA572D87}" dt="2024-11-06T03:47:39.091" v="4912" actId="207"/>
          <ac:spMkLst>
            <pc:docMk/>
            <pc:sldMk cId="0" sldId="279"/>
            <ac:spMk id="10" creationId="{FD397D2D-80AA-5A44-3703-C6E20BB8FBE7}"/>
          </ac:spMkLst>
        </pc:spChg>
        <pc:spChg chg="add mod">
          <ac:chgData name="Claudio Seebach" userId="ad0f5b51-8aef-46f1-95aa-a2456ecb5412" providerId="ADAL" clId="{03DDC7C8-20D5-1E44-B941-BFC4DA572D87}" dt="2024-11-06T03:47:40.284" v="4913" actId="207"/>
          <ac:spMkLst>
            <pc:docMk/>
            <pc:sldMk cId="0" sldId="279"/>
            <ac:spMk id="11" creationId="{03195BF9-2DDA-5E80-2EE7-09C2F3BDD150}"/>
          </ac:spMkLst>
        </pc:spChg>
        <pc:spChg chg="add del mod">
          <ac:chgData name="Claudio Seebach" userId="ad0f5b51-8aef-46f1-95aa-a2456ecb5412" providerId="ADAL" clId="{03DDC7C8-20D5-1E44-B941-BFC4DA572D87}" dt="2024-11-04T15:37:07.989" v="460" actId="478"/>
          <ac:spMkLst>
            <pc:docMk/>
            <pc:sldMk cId="0" sldId="279"/>
            <ac:spMk id="11" creationId="{90F55658-AC01-F937-6887-5F071C1878F9}"/>
          </ac:spMkLst>
        </pc:spChg>
        <pc:spChg chg="add mod">
          <ac:chgData name="Claudio Seebach" userId="ad0f5b51-8aef-46f1-95aa-a2456ecb5412" providerId="ADAL" clId="{03DDC7C8-20D5-1E44-B941-BFC4DA572D87}" dt="2024-11-06T03:47:33.204" v="4910" actId="207"/>
          <ac:spMkLst>
            <pc:docMk/>
            <pc:sldMk cId="0" sldId="279"/>
            <ac:spMk id="12" creationId="{0E6A092B-E82D-6B52-AF18-AF81C7264FA1}"/>
          </ac:spMkLst>
        </pc:spChg>
        <pc:spChg chg="add mod">
          <ac:chgData name="Claudio Seebach" userId="ad0f5b51-8aef-46f1-95aa-a2456ecb5412" providerId="ADAL" clId="{03DDC7C8-20D5-1E44-B941-BFC4DA572D87}" dt="2024-11-06T02:24:03.205" v="3210" actId="20577"/>
          <ac:spMkLst>
            <pc:docMk/>
            <pc:sldMk cId="0" sldId="279"/>
            <ac:spMk id="13" creationId="{5D4A2772-955B-A78E-F58A-7F7654EC9720}"/>
          </ac:spMkLst>
        </pc:spChg>
        <pc:spChg chg="add del mod">
          <ac:chgData name="Claudio Seebach" userId="ad0f5b51-8aef-46f1-95aa-a2456ecb5412" providerId="ADAL" clId="{03DDC7C8-20D5-1E44-B941-BFC4DA572D87}" dt="2024-11-04T15:42:46.857" v="685" actId="478"/>
          <ac:spMkLst>
            <pc:docMk/>
            <pc:sldMk cId="0" sldId="279"/>
            <ac:spMk id="14" creationId="{9816CA6C-0D08-E75D-7519-C95F9618FBCC}"/>
          </ac:spMkLst>
        </pc:spChg>
        <pc:spChg chg="add mod">
          <ac:chgData name="Claudio Seebach" userId="ad0f5b51-8aef-46f1-95aa-a2456ecb5412" providerId="ADAL" clId="{03DDC7C8-20D5-1E44-B941-BFC4DA572D87}" dt="2024-11-06T02:23:47.593" v="3190" actId="1037"/>
          <ac:spMkLst>
            <pc:docMk/>
            <pc:sldMk cId="0" sldId="279"/>
            <ac:spMk id="15" creationId="{DF929037-C4B8-6CA1-CFCE-5A0ED78F5B36}"/>
          </ac:spMkLst>
        </pc:spChg>
        <pc:spChg chg="del">
          <ac:chgData name="Claudio Seebach" userId="ad0f5b51-8aef-46f1-95aa-a2456ecb5412" providerId="ADAL" clId="{03DDC7C8-20D5-1E44-B941-BFC4DA572D87}" dt="2024-11-04T15:16:53.929" v="147" actId="478"/>
          <ac:spMkLst>
            <pc:docMk/>
            <pc:sldMk cId="0" sldId="279"/>
            <ac:spMk id="842" creationId="{00000000-0000-0000-0000-000000000000}"/>
          </ac:spMkLst>
        </pc:spChg>
        <pc:spChg chg="add del mod">
          <ac:chgData name="Claudio Seebach" userId="ad0f5b51-8aef-46f1-95aa-a2456ecb5412" providerId="ADAL" clId="{03DDC7C8-20D5-1E44-B941-BFC4DA572D87}" dt="2024-11-06T04:07:43.702" v="5176" actId="207"/>
          <ac:spMkLst>
            <pc:docMk/>
            <pc:sldMk cId="0" sldId="279"/>
            <ac:spMk id="843" creationId="{00000000-0000-0000-0000-000000000000}"/>
          </ac:spMkLst>
        </pc:spChg>
        <pc:spChg chg="mod">
          <ac:chgData name="Claudio Seebach" userId="ad0f5b51-8aef-46f1-95aa-a2456ecb5412" providerId="ADAL" clId="{03DDC7C8-20D5-1E44-B941-BFC4DA572D87}" dt="2024-11-04T21:51:26.258" v="2100" actId="1076"/>
          <ac:spMkLst>
            <pc:docMk/>
            <pc:sldMk cId="0" sldId="279"/>
            <ac:spMk id="844" creationId="{00000000-0000-0000-0000-000000000000}"/>
          </ac:spMkLst>
        </pc:spChg>
        <pc:spChg chg="del">
          <ac:chgData name="Claudio Seebach" userId="ad0f5b51-8aef-46f1-95aa-a2456ecb5412" providerId="ADAL" clId="{03DDC7C8-20D5-1E44-B941-BFC4DA572D87}" dt="2024-11-04T15:16:51.669" v="146" actId="478"/>
          <ac:spMkLst>
            <pc:docMk/>
            <pc:sldMk cId="0" sldId="279"/>
            <ac:spMk id="845" creationId="{00000000-0000-0000-0000-000000000000}"/>
          </ac:spMkLst>
        </pc:spChg>
        <pc:spChg chg="del">
          <ac:chgData name="Claudio Seebach" userId="ad0f5b51-8aef-46f1-95aa-a2456ecb5412" providerId="ADAL" clId="{03DDC7C8-20D5-1E44-B941-BFC4DA572D87}" dt="2024-11-04T15:17:11.464" v="152" actId="478"/>
          <ac:spMkLst>
            <pc:docMk/>
            <pc:sldMk cId="0" sldId="279"/>
            <ac:spMk id="846" creationId="{00000000-0000-0000-0000-000000000000}"/>
          </ac:spMkLst>
        </pc:spChg>
        <pc:spChg chg="del mod">
          <ac:chgData name="Claudio Seebach" userId="ad0f5b51-8aef-46f1-95aa-a2456ecb5412" providerId="ADAL" clId="{03DDC7C8-20D5-1E44-B941-BFC4DA572D87}" dt="2024-11-06T02:22:22.141" v="3150" actId="478"/>
          <ac:spMkLst>
            <pc:docMk/>
            <pc:sldMk cId="0" sldId="279"/>
            <ac:spMk id="847" creationId="{00000000-0000-0000-0000-000000000000}"/>
          </ac:spMkLst>
        </pc:spChg>
        <pc:spChg chg="mod">
          <ac:chgData name="Claudio Seebach" userId="ad0f5b51-8aef-46f1-95aa-a2456ecb5412" providerId="ADAL" clId="{03DDC7C8-20D5-1E44-B941-BFC4DA572D87}" dt="2024-11-04T21:51:59.512" v="2121" actId="20577"/>
          <ac:spMkLst>
            <pc:docMk/>
            <pc:sldMk cId="0" sldId="279"/>
            <ac:spMk id="848" creationId="{00000000-0000-0000-0000-000000000000}"/>
          </ac:spMkLst>
        </pc:spChg>
        <pc:spChg chg="del">
          <ac:chgData name="Claudio Seebach" userId="ad0f5b51-8aef-46f1-95aa-a2456ecb5412" providerId="ADAL" clId="{03DDC7C8-20D5-1E44-B941-BFC4DA572D87}" dt="2024-11-04T15:16:51.669" v="146" actId="478"/>
          <ac:spMkLst>
            <pc:docMk/>
            <pc:sldMk cId="0" sldId="279"/>
            <ac:spMk id="850" creationId="{00000000-0000-0000-0000-000000000000}"/>
          </ac:spMkLst>
        </pc:spChg>
        <pc:spChg chg="del">
          <ac:chgData name="Claudio Seebach" userId="ad0f5b51-8aef-46f1-95aa-a2456ecb5412" providerId="ADAL" clId="{03DDC7C8-20D5-1E44-B941-BFC4DA572D87}" dt="2024-11-04T15:16:51.669" v="146" actId="478"/>
          <ac:spMkLst>
            <pc:docMk/>
            <pc:sldMk cId="0" sldId="279"/>
            <ac:spMk id="851" creationId="{00000000-0000-0000-0000-000000000000}"/>
          </ac:spMkLst>
        </pc:spChg>
        <pc:spChg chg="del">
          <ac:chgData name="Claudio Seebach" userId="ad0f5b51-8aef-46f1-95aa-a2456ecb5412" providerId="ADAL" clId="{03DDC7C8-20D5-1E44-B941-BFC4DA572D87}" dt="2024-11-04T15:16:51.669" v="146" actId="478"/>
          <ac:spMkLst>
            <pc:docMk/>
            <pc:sldMk cId="0" sldId="279"/>
            <ac:spMk id="853" creationId="{00000000-0000-0000-0000-000000000000}"/>
          </ac:spMkLst>
        </pc:spChg>
        <pc:spChg chg="mod">
          <ac:chgData name="Claudio Seebach" userId="ad0f5b51-8aef-46f1-95aa-a2456ecb5412" providerId="ADAL" clId="{03DDC7C8-20D5-1E44-B941-BFC4DA572D87}" dt="2024-11-06T02:24:32.491" v="3214" actId="1076"/>
          <ac:spMkLst>
            <pc:docMk/>
            <pc:sldMk cId="0" sldId="279"/>
            <ac:spMk id="865" creationId="{00000000-0000-0000-0000-000000000000}"/>
          </ac:spMkLst>
        </pc:spChg>
        <pc:spChg chg="mod">
          <ac:chgData name="Claudio Seebach" userId="ad0f5b51-8aef-46f1-95aa-a2456ecb5412" providerId="ADAL" clId="{03DDC7C8-20D5-1E44-B941-BFC4DA572D87}" dt="2024-11-06T02:24:57.223" v="3230" actId="1076"/>
          <ac:spMkLst>
            <pc:docMk/>
            <pc:sldMk cId="0" sldId="279"/>
            <ac:spMk id="866" creationId="{00000000-0000-0000-0000-000000000000}"/>
          </ac:spMkLst>
        </pc:spChg>
        <pc:spChg chg="mod">
          <ac:chgData name="Claudio Seebach" userId="ad0f5b51-8aef-46f1-95aa-a2456ecb5412" providerId="ADAL" clId="{03DDC7C8-20D5-1E44-B941-BFC4DA572D87}" dt="2024-11-06T02:24:47.007" v="3229" actId="1035"/>
          <ac:spMkLst>
            <pc:docMk/>
            <pc:sldMk cId="0" sldId="279"/>
            <ac:spMk id="867" creationId="{00000000-0000-0000-0000-000000000000}"/>
          </ac:spMkLst>
        </pc:spChg>
        <pc:spChg chg="mod">
          <ac:chgData name="Claudio Seebach" userId="ad0f5b51-8aef-46f1-95aa-a2456ecb5412" providerId="ADAL" clId="{03DDC7C8-20D5-1E44-B941-BFC4DA572D87}" dt="2024-11-06T02:24:40.016" v="3217" actId="1076"/>
          <ac:spMkLst>
            <pc:docMk/>
            <pc:sldMk cId="0" sldId="279"/>
            <ac:spMk id="868" creationId="{00000000-0000-0000-0000-000000000000}"/>
          </ac:spMkLst>
        </pc:spChg>
        <pc:picChg chg="add mod modCrop">
          <ac:chgData name="Claudio Seebach" userId="ad0f5b51-8aef-46f1-95aa-a2456ecb5412" providerId="ADAL" clId="{03DDC7C8-20D5-1E44-B941-BFC4DA572D87}" dt="2024-11-04T15:43:01.975" v="693" actId="1076"/>
          <ac:picMkLst>
            <pc:docMk/>
            <pc:sldMk cId="0" sldId="279"/>
            <ac:picMk id="7" creationId="{65DD7FAE-4ABF-7896-9AE6-6650936F69F8}"/>
          </ac:picMkLst>
        </pc:picChg>
        <pc:picChg chg="add del mod">
          <ac:chgData name="Claudio Seebach" userId="ad0f5b51-8aef-46f1-95aa-a2456ecb5412" providerId="ADAL" clId="{03DDC7C8-20D5-1E44-B941-BFC4DA572D87}" dt="2024-11-04T15:27:38.387" v="448" actId="478"/>
          <ac:picMkLst>
            <pc:docMk/>
            <pc:sldMk cId="0" sldId="279"/>
            <ac:picMk id="10" creationId="{ACD95B5D-39C4-18F2-AF18-CB14FD6B2842}"/>
          </ac:picMkLst>
        </pc:picChg>
        <pc:picChg chg="del">
          <ac:chgData name="Claudio Seebach" userId="ad0f5b51-8aef-46f1-95aa-a2456ecb5412" providerId="ADAL" clId="{03DDC7C8-20D5-1E44-B941-BFC4DA572D87}" dt="2024-11-04T15:16:51.669" v="146" actId="478"/>
          <ac:picMkLst>
            <pc:docMk/>
            <pc:sldMk cId="0" sldId="279"/>
            <ac:picMk id="849" creationId="{00000000-0000-0000-0000-000000000000}"/>
          </ac:picMkLst>
        </pc:picChg>
        <pc:picChg chg="del mod">
          <ac:chgData name="Claudio Seebach" userId="ad0f5b51-8aef-46f1-95aa-a2456ecb5412" providerId="ADAL" clId="{03DDC7C8-20D5-1E44-B941-BFC4DA572D87}" dt="2024-11-06T02:22:05.860" v="3147" actId="478"/>
          <ac:picMkLst>
            <pc:docMk/>
            <pc:sldMk cId="0" sldId="279"/>
            <ac:picMk id="855" creationId="{00000000-0000-0000-0000-000000000000}"/>
          </ac:picMkLst>
        </pc:picChg>
        <pc:picChg chg="add del mod">
          <ac:chgData name="Claudio Seebach" userId="ad0f5b51-8aef-46f1-95aa-a2456ecb5412" providerId="ADAL" clId="{03DDC7C8-20D5-1E44-B941-BFC4DA572D87}" dt="2024-11-06T02:23:40.666" v="3185" actId="1035"/>
          <ac:picMkLst>
            <pc:docMk/>
            <pc:sldMk cId="0" sldId="279"/>
            <ac:picMk id="856" creationId="{00000000-0000-0000-0000-000000000000}"/>
          </ac:picMkLst>
        </pc:picChg>
        <pc:cxnChg chg="del">
          <ac:chgData name="Claudio Seebach" userId="ad0f5b51-8aef-46f1-95aa-a2456ecb5412" providerId="ADAL" clId="{03DDC7C8-20D5-1E44-B941-BFC4DA572D87}" dt="2024-11-04T15:16:51.669" v="146" actId="478"/>
          <ac:cxnSpMkLst>
            <pc:docMk/>
            <pc:sldMk cId="0" sldId="279"/>
            <ac:cxnSpMk id="852" creationId="{00000000-0000-0000-0000-000000000000}"/>
          </ac:cxnSpMkLst>
        </pc:cxnChg>
        <pc:cxnChg chg="del">
          <ac:chgData name="Claudio Seebach" userId="ad0f5b51-8aef-46f1-95aa-a2456ecb5412" providerId="ADAL" clId="{03DDC7C8-20D5-1E44-B941-BFC4DA572D87}" dt="2024-11-04T15:16:51.669" v="146" actId="478"/>
          <ac:cxnSpMkLst>
            <pc:docMk/>
            <pc:sldMk cId="0" sldId="279"/>
            <ac:cxnSpMk id="854"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57"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58"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59"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60"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61"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62"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63" creationId="{00000000-0000-0000-0000-000000000000}"/>
          </ac:cxnSpMkLst>
        </pc:cxnChg>
        <pc:cxnChg chg="mod">
          <ac:chgData name="Claudio Seebach" userId="ad0f5b51-8aef-46f1-95aa-a2456ecb5412" providerId="ADAL" clId="{03DDC7C8-20D5-1E44-B941-BFC4DA572D87}" dt="2024-11-04T15:17:26.114" v="153" actId="1076"/>
          <ac:cxnSpMkLst>
            <pc:docMk/>
            <pc:sldMk cId="0" sldId="279"/>
            <ac:cxnSpMk id="864" creationId="{00000000-0000-0000-0000-000000000000}"/>
          </ac:cxnSpMkLst>
        </pc:cxnChg>
      </pc:sldChg>
      <pc:sldChg chg="mod modShow">
        <pc:chgData name="Claudio Seebach" userId="ad0f5b51-8aef-46f1-95aa-a2456ecb5412" providerId="ADAL" clId="{03DDC7C8-20D5-1E44-B941-BFC4DA572D87}" dt="2024-11-06T02:29:12.352" v="3339" actId="729"/>
        <pc:sldMkLst>
          <pc:docMk/>
          <pc:sldMk cId="0" sldId="280"/>
        </pc:sldMkLst>
      </pc:sldChg>
      <pc:sldChg chg="addSp modSp mod">
        <pc:chgData name="Claudio Seebach" userId="ad0f5b51-8aef-46f1-95aa-a2456ecb5412" providerId="ADAL" clId="{03DDC7C8-20D5-1E44-B941-BFC4DA572D87}" dt="2024-11-06T02:41:38.984" v="3545" actId="14100"/>
        <pc:sldMkLst>
          <pc:docMk/>
          <pc:sldMk cId="0" sldId="281"/>
        </pc:sldMkLst>
        <pc:spChg chg="add mod">
          <ac:chgData name="Claudio Seebach" userId="ad0f5b51-8aef-46f1-95aa-a2456ecb5412" providerId="ADAL" clId="{03DDC7C8-20D5-1E44-B941-BFC4DA572D87}" dt="2024-11-04T21:59:35.745" v="2432"/>
          <ac:spMkLst>
            <pc:docMk/>
            <pc:sldMk cId="0" sldId="281"/>
            <ac:spMk id="3" creationId="{86E115F2-F491-AA1C-2062-B7F466809E2C}"/>
          </ac:spMkLst>
        </pc:spChg>
        <pc:spChg chg="add mod">
          <ac:chgData name="Claudio Seebach" userId="ad0f5b51-8aef-46f1-95aa-a2456ecb5412" providerId="ADAL" clId="{03DDC7C8-20D5-1E44-B941-BFC4DA572D87}" dt="2024-11-04T21:59:35.745" v="2432"/>
          <ac:spMkLst>
            <pc:docMk/>
            <pc:sldMk cId="0" sldId="281"/>
            <ac:spMk id="4" creationId="{491091EF-6A56-1A00-0088-D69EA1AEDE39}"/>
          </ac:spMkLst>
        </pc:spChg>
        <pc:spChg chg="add mod">
          <ac:chgData name="Claudio Seebach" userId="ad0f5b51-8aef-46f1-95aa-a2456ecb5412" providerId="ADAL" clId="{03DDC7C8-20D5-1E44-B941-BFC4DA572D87}" dt="2024-11-04T21:59:35.745" v="2432"/>
          <ac:spMkLst>
            <pc:docMk/>
            <pc:sldMk cId="0" sldId="281"/>
            <ac:spMk id="5" creationId="{C1B63AFE-B9BB-EB4D-4474-46BC9BCAF11C}"/>
          </ac:spMkLst>
        </pc:spChg>
        <pc:spChg chg="add mod">
          <ac:chgData name="Claudio Seebach" userId="ad0f5b51-8aef-46f1-95aa-a2456ecb5412" providerId="ADAL" clId="{03DDC7C8-20D5-1E44-B941-BFC4DA572D87}" dt="2024-11-04T21:59:35.745" v="2432"/>
          <ac:spMkLst>
            <pc:docMk/>
            <pc:sldMk cId="0" sldId="281"/>
            <ac:spMk id="6" creationId="{DF37692D-4CCE-FD0F-9DB4-8F6078881720}"/>
          </ac:spMkLst>
        </pc:spChg>
        <pc:spChg chg="mod">
          <ac:chgData name="Claudio Seebach" userId="ad0f5b51-8aef-46f1-95aa-a2456ecb5412" providerId="ADAL" clId="{03DDC7C8-20D5-1E44-B941-BFC4DA572D87}" dt="2024-11-04T21:56:40.764" v="2421" actId="14100"/>
          <ac:spMkLst>
            <pc:docMk/>
            <pc:sldMk cId="0" sldId="281"/>
            <ac:spMk id="930" creationId="{00000000-0000-0000-0000-000000000000}"/>
          </ac:spMkLst>
        </pc:spChg>
        <pc:picChg chg="add mod modCrop">
          <ac:chgData name="Claudio Seebach" userId="ad0f5b51-8aef-46f1-95aa-a2456ecb5412" providerId="ADAL" clId="{03DDC7C8-20D5-1E44-B941-BFC4DA572D87}" dt="2024-11-06T02:41:38.984" v="3545" actId="14100"/>
          <ac:picMkLst>
            <pc:docMk/>
            <pc:sldMk cId="0" sldId="281"/>
            <ac:picMk id="2" creationId="{5410CE0C-1254-99AF-6C95-D31C1DC288A6}"/>
          </ac:picMkLst>
        </pc:picChg>
        <pc:picChg chg="mod modCrop">
          <ac:chgData name="Claudio Seebach" userId="ad0f5b51-8aef-46f1-95aa-a2456ecb5412" providerId="ADAL" clId="{03DDC7C8-20D5-1E44-B941-BFC4DA572D87}" dt="2024-11-04T21:59:34.398" v="2431" actId="14100"/>
          <ac:picMkLst>
            <pc:docMk/>
            <pc:sldMk cId="0" sldId="281"/>
            <ac:picMk id="931" creationId="{00000000-0000-0000-0000-000000000000}"/>
          </ac:picMkLst>
        </pc:picChg>
      </pc:sldChg>
      <pc:sldChg chg="addSp modSp">
        <pc:chgData name="Claudio Seebach" userId="ad0f5b51-8aef-46f1-95aa-a2456ecb5412" providerId="ADAL" clId="{03DDC7C8-20D5-1E44-B941-BFC4DA572D87}" dt="2024-11-06T03:51:31.466" v="4939"/>
        <pc:sldMkLst>
          <pc:docMk/>
          <pc:sldMk cId="0" sldId="287"/>
        </pc:sldMkLst>
        <pc:spChg chg="add mod">
          <ac:chgData name="Claudio Seebach" userId="ad0f5b51-8aef-46f1-95aa-a2456ecb5412" providerId="ADAL" clId="{03DDC7C8-20D5-1E44-B941-BFC4DA572D87}" dt="2024-11-06T03:51:31.466" v="4939"/>
          <ac:spMkLst>
            <pc:docMk/>
            <pc:sldMk cId="0" sldId="287"/>
            <ac:spMk id="4" creationId="{6F92CF12-E9C7-303F-8265-23EA2FB67ADF}"/>
          </ac:spMkLst>
        </pc:spChg>
      </pc:sldChg>
      <pc:sldChg chg="delSp modSp mod">
        <pc:chgData name="Claudio Seebach" userId="ad0f5b51-8aef-46f1-95aa-a2456ecb5412" providerId="ADAL" clId="{03DDC7C8-20D5-1E44-B941-BFC4DA572D87}" dt="2024-11-06T02:56:10.424" v="4035" actId="1076"/>
        <pc:sldMkLst>
          <pc:docMk/>
          <pc:sldMk cId="0" sldId="298"/>
        </pc:sldMkLst>
        <pc:spChg chg="mod">
          <ac:chgData name="Claudio Seebach" userId="ad0f5b51-8aef-46f1-95aa-a2456ecb5412" providerId="ADAL" clId="{03DDC7C8-20D5-1E44-B941-BFC4DA572D87}" dt="2024-11-06T02:55:46.388" v="4021" actId="14100"/>
          <ac:spMkLst>
            <pc:docMk/>
            <pc:sldMk cId="0" sldId="298"/>
            <ac:spMk id="5" creationId="{DB777A77-957E-28E3-71AB-281BB08E60D1}"/>
          </ac:spMkLst>
        </pc:spChg>
        <pc:spChg chg="mod">
          <ac:chgData name="Claudio Seebach" userId="ad0f5b51-8aef-46f1-95aa-a2456ecb5412" providerId="ADAL" clId="{03DDC7C8-20D5-1E44-B941-BFC4DA572D87}" dt="2024-11-06T02:55:49.421" v="4022" actId="14100"/>
          <ac:spMkLst>
            <pc:docMk/>
            <pc:sldMk cId="0" sldId="298"/>
            <ac:spMk id="9" creationId="{884206E9-118E-616A-E390-3582638F70DC}"/>
          </ac:spMkLst>
        </pc:spChg>
        <pc:spChg chg="del">
          <ac:chgData name="Claudio Seebach" userId="ad0f5b51-8aef-46f1-95aa-a2456ecb5412" providerId="ADAL" clId="{03DDC7C8-20D5-1E44-B941-BFC4DA572D87}" dt="2024-11-06T02:39:29.798" v="3527" actId="478"/>
          <ac:spMkLst>
            <pc:docMk/>
            <pc:sldMk cId="0" sldId="298"/>
            <ac:spMk id="1192" creationId="{00000000-0000-0000-0000-000000000000}"/>
          </ac:spMkLst>
        </pc:spChg>
        <pc:spChg chg="mod">
          <ac:chgData name="Claudio Seebach" userId="ad0f5b51-8aef-46f1-95aa-a2456ecb5412" providerId="ADAL" clId="{03DDC7C8-20D5-1E44-B941-BFC4DA572D87}" dt="2024-11-06T02:56:10.424" v="4035" actId="1076"/>
          <ac:spMkLst>
            <pc:docMk/>
            <pc:sldMk cId="0" sldId="298"/>
            <ac:spMk id="1197" creationId="{00000000-0000-0000-0000-000000000000}"/>
          </ac:spMkLst>
        </pc:spChg>
        <pc:picChg chg="mod">
          <ac:chgData name="Claudio Seebach" userId="ad0f5b51-8aef-46f1-95aa-a2456ecb5412" providerId="ADAL" clId="{03DDC7C8-20D5-1E44-B941-BFC4DA572D87}" dt="2024-11-06T02:56:06.909" v="4034" actId="1035"/>
          <ac:picMkLst>
            <pc:docMk/>
            <pc:sldMk cId="0" sldId="298"/>
            <ac:picMk id="1195" creationId="{00000000-0000-0000-0000-000000000000}"/>
          </ac:picMkLst>
        </pc:picChg>
      </pc:sldChg>
      <pc:sldChg chg="addSp delSp modSp mod ord modClrScheme chgLayout">
        <pc:chgData name="Claudio Seebach" userId="ad0f5b51-8aef-46f1-95aa-a2456ecb5412" providerId="ADAL" clId="{03DDC7C8-20D5-1E44-B941-BFC4DA572D87}" dt="2024-11-06T04:38:52.586" v="5569" actId="166"/>
        <pc:sldMkLst>
          <pc:docMk/>
          <pc:sldMk cId="0" sldId="300"/>
        </pc:sldMkLst>
        <pc:spChg chg="add del mod ord">
          <ac:chgData name="Claudio Seebach" userId="ad0f5b51-8aef-46f1-95aa-a2456ecb5412" providerId="ADAL" clId="{03DDC7C8-20D5-1E44-B941-BFC4DA572D87}" dt="2024-11-04T21:47:41.837" v="1991" actId="478"/>
          <ac:spMkLst>
            <pc:docMk/>
            <pc:sldMk cId="0" sldId="300"/>
            <ac:spMk id="2" creationId="{3583C227-D78F-33A9-2CB1-C20E93ED1863}"/>
          </ac:spMkLst>
        </pc:spChg>
        <pc:spChg chg="add mod">
          <ac:chgData name="Claudio Seebach" userId="ad0f5b51-8aef-46f1-95aa-a2456ecb5412" providerId="ADAL" clId="{03DDC7C8-20D5-1E44-B941-BFC4DA572D87}" dt="2024-11-06T04:38:52.586" v="5569" actId="166"/>
          <ac:spMkLst>
            <pc:docMk/>
            <pc:sldMk cId="0" sldId="300"/>
            <ac:spMk id="2" creationId="{73E154BE-CAC8-E3D1-26EE-18173E37D554}"/>
          </ac:spMkLst>
        </pc:spChg>
        <pc:spChg chg="add mod">
          <ac:chgData name="Claudio Seebach" userId="ad0f5b51-8aef-46f1-95aa-a2456ecb5412" providerId="ADAL" clId="{03DDC7C8-20D5-1E44-B941-BFC4DA572D87}" dt="2024-11-06T04:38:52.586" v="5569" actId="166"/>
          <ac:spMkLst>
            <pc:docMk/>
            <pc:sldMk cId="0" sldId="300"/>
            <ac:spMk id="3" creationId="{CAA8A041-4F15-4F1F-A656-E71AB3E7DA11}"/>
          </ac:spMkLst>
        </pc:spChg>
        <pc:spChg chg="add mod">
          <ac:chgData name="Claudio Seebach" userId="ad0f5b51-8aef-46f1-95aa-a2456ecb5412" providerId="ADAL" clId="{03DDC7C8-20D5-1E44-B941-BFC4DA572D87}" dt="2024-11-06T04:38:44.870" v="5568"/>
          <ac:spMkLst>
            <pc:docMk/>
            <pc:sldMk cId="0" sldId="300"/>
            <ac:spMk id="4" creationId="{79438935-8640-13DE-9F51-0B3A3CEF6843}"/>
          </ac:spMkLst>
        </pc:spChg>
        <pc:spChg chg="mod ord">
          <ac:chgData name="Claudio Seebach" userId="ad0f5b51-8aef-46f1-95aa-a2456ecb5412" providerId="ADAL" clId="{03DDC7C8-20D5-1E44-B941-BFC4DA572D87}" dt="2024-11-04T21:48:13.247" v="2044" actId="14100"/>
          <ac:spMkLst>
            <pc:docMk/>
            <pc:sldMk cId="0" sldId="300"/>
            <ac:spMk id="301" creationId="{00000000-0000-0000-0000-000000000000}"/>
          </ac:spMkLst>
        </pc:spChg>
        <pc:spChg chg="del mod ord">
          <ac:chgData name="Claudio Seebach" userId="ad0f5b51-8aef-46f1-95aa-a2456ecb5412" providerId="ADAL" clId="{03DDC7C8-20D5-1E44-B941-BFC4DA572D87}" dt="2024-11-06T04:38:42.226" v="5567" actId="478"/>
          <ac:spMkLst>
            <pc:docMk/>
            <pc:sldMk cId="0" sldId="300"/>
            <ac:spMk id="304" creationId="{00000000-0000-0000-0000-000000000000}"/>
          </ac:spMkLst>
        </pc:spChg>
      </pc:sldChg>
      <pc:sldChg chg="addSp delSp modSp mod modClrScheme chgLayout">
        <pc:chgData name="Claudio Seebach" userId="ad0f5b51-8aef-46f1-95aa-a2456ecb5412" providerId="ADAL" clId="{03DDC7C8-20D5-1E44-B941-BFC4DA572D87}" dt="2024-11-06T04:36:46.618" v="5558" actId="14100"/>
        <pc:sldMkLst>
          <pc:docMk/>
          <pc:sldMk cId="0" sldId="302"/>
        </pc:sldMkLst>
        <pc:spChg chg="add del mod ord">
          <ac:chgData name="Claudio Seebach" userId="ad0f5b51-8aef-46f1-95aa-a2456ecb5412" providerId="ADAL" clId="{03DDC7C8-20D5-1E44-B941-BFC4DA572D87}" dt="2024-11-06T03:34:25.508" v="4629" actId="478"/>
          <ac:spMkLst>
            <pc:docMk/>
            <pc:sldMk cId="0" sldId="302"/>
            <ac:spMk id="2" creationId="{C2DEA145-27DB-6002-ECD6-3BE345036275}"/>
          </ac:spMkLst>
        </pc:spChg>
        <pc:spChg chg="mod ord">
          <ac:chgData name="Claudio Seebach" userId="ad0f5b51-8aef-46f1-95aa-a2456ecb5412" providerId="ADAL" clId="{03DDC7C8-20D5-1E44-B941-BFC4DA572D87}" dt="2024-11-06T03:35:16.708" v="4666" actId="166"/>
          <ac:spMkLst>
            <pc:docMk/>
            <pc:sldMk cId="0" sldId="302"/>
            <ac:spMk id="3" creationId="{86118524-EB2D-B647-A2A2-6601CC02C181}"/>
          </ac:spMkLst>
        </pc:spChg>
        <pc:spChg chg="mod ord">
          <ac:chgData name="Claudio Seebach" userId="ad0f5b51-8aef-46f1-95aa-a2456ecb5412" providerId="ADAL" clId="{03DDC7C8-20D5-1E44-B941-BFC4DA572D87}" dt="2024-11-06T03:35:16.708" v="4666" actId="166"/>
          <ac:spMkLst>
            <pc:docMk/>
            <pc:sldMk cId="0" sldId="302"/>
            <ac:spMk id="4" creationId="{70C71E9F-1984-0DE8-BE1E-E9D0D3F6C967}"/>
          </ac:spMkLst>
        </pc:spChg>
        <pc:spChg chg="add mod">
          <ac:chgData name="Claudio Seebach" userId="ad0f5b51-8aef-46f1-95aa-a2456ecb5412" providerId="ADAL" clId="{03DDC7C8-20D5-1E44-B941-BFC4DA572D87}" dt="2024-11-06T03:35:06.253" v="4665"/>
          <ac:spMkLst>
            <pc:docMk/>
            <pc:sldMk cId="0" sldId="302"/>
            <ac:spMk id="5" creationId="{AC2F051A-909A-437F-2503-B9FF041768A5}"/>
          </ac:spMkLst>
        </pc:spChg>
        <pc:spChg chg="add del mod">
          <ac:chgData name="Claudio Seebach" userId="ad0f5b51-8aef-46f1-95aa-a2456ecb5412" providerId="ADAL" clId="{03DDC7C8-20D5-1E44-B941-BFC4DA572D87}" dt="2024-11-06T04:36:36.967" v="5554" actId="478"/>
          <ac:spMkLst>
            <pc:docMk/>
            <pc:sldMk cId="0" sldId="302"/>
            <ac:spMk id="8" creationId="{B4B2D282-D43B-CD5B-FA3C-DA3EB08937A6}"/>
          </ac:spMkLst>
        </pc:spChg>
        <pc:spChg chg="add del mod ord">
          <ac:chgData name="Claudio Seebach" userId="ad0f5b51-8aef-46f1-95aa-a2456ecb5412" providerId="ADAL" clId="{03DDC7C8-20D5-1E44-B941-BFC4DA572D87}" dt="2024-11-06T04:36:46.618" v="5558" actId="14100"/>
          <ac:spMkLst>
            <pc:docMk/>
            <pc:sldMk cId="0" sldId="302"/>
            <ac:spMk id="332" creationId="{00000000-0000-0000-0000-000000000000}"/>
          </ac:spMkLst>
        </pc:spChg>
        <pc:spChg chg="mod ord">
          <ac:chgData name="Claudio Seebach" userId="ad0f5b51-8aef-46f1-95aa-a2456ecb5412" providerId="ADAL" clId="{03DDC7C8-20D5-1E44-B941-BFC4DA572D87}" dt="2024-11-06T03:35:16.708" v="4666" actId="166"/>
          <ac:spMkLst>
            <pc:docMk/>
            <pc:sldMk cId="0" sldId="302"/>
            <ac:spMk id="333" creationId="{00000000-0000-0000-0000-000000000000}"/>
          </ac:spMkLst>
        </pc:spChg>
        <pc:picChg chg="mod">
          <ac:chgData name="Claudio Seebach" userId="ad0f5b51-8aef-46f1-95aa-a2456ecb5412" providerId="ADAL" clId="{03DDC7C8-20D5-1E44-B941-BFC4DA572D87}" dt="2024-11-04T21:34:44.635" v="1784" actId="1076"/>
          <ac:picMkLst>
            <pc:docMk/>
            <pc:sldMk cId="0" sldId="302"/>
            <ac:picMk id="6" creationId="{CAAF91FB-8E6A-A606-C6C7-634D7885746D}"/>
          </ac:picMkLst>
        </pc:picChg>
        <pc:picChg chg="mod">
          <ac:chgData name="Claudio Seebach" userId="ad0f5b51-8aef-46f1-95aa-a2456ecb5412" providerId="ADAL" clId="{03DDC7C8-20D5-1E44-B941-BFC4DA572D87}" dt="2024-11-04T21:34:48.718" v="1785" actId="14861"/>
          <ac:picMkLst>
            <pc:docMk/>
            <pc:sldMk cId="0" sldId="302"/>
            <ac:picMk id="16" creationId="{ED69C463-B6F8-1CCD-7104-8526A5871F83}"/>
          </ac:picMkLst>
        </pc:picChg>
        <pc:picChg chg="mod">
          <ac:chgData name="Claudio Seebach" userId="ad0f5b51-8aef-46f1-95aa-a2456ecb5412" providerId="ADAL" clId="{03DDC7C8-20D5-1E44-B941-BFC4DA572D87}" dt="2024-11-06T03:34:40.836" v="4663" actId="1036"/>
          <ac:picMkLst>
            <pc:docMk/>
            <pc:sldMk cId="0" sldId="302"/>
            <ac:picMk id="327" creationId="{00000000-0000-0000-0000-000000000000}"/>
          </ac:picMkLst>
        </pc:picChg>
        <pc:picChg chg="mod">
          <ac:chgData name="Claudio Seebach" userId="ad0f5b51-8aef-46f1-95aa-a2456ecb5412" providerId="ADAL" clId="{03DDC7C8-20D5-1E44-B941-BFC4DA572D87}" dt="2024-11-06T03:34:40.836" v="4663" actId="1036"/>
          <ac:picMkLst>
            <pc:docMk/>
            <pc:sldMk cId="0" sldId="302"/>
            <ac:picMk id="328" creationId="{00000000-0000-0000-0000-000000000000}"/>
          </ac:picMkLst>
        </pc:picChg>
        <pc:picChg chg="mod">
          <ac:chgData name="Claudio Seebach" userId="ad0f5b51-8aef-46f1-95aa-a2456ecb5412" providerId="ADAL" clId="{03DDC7C8-20D5-1E44-B941-BFC4DA572D87}" dt="2024-11-04T21:34:55.796" v="1786" actId="14861"/>
          <ac:picMkLst>
            <pc:docMk/>
            <pc:sldMk cId="0" sldId="302"/>
            <ac:picMk id="334" creationId="{00000000-0000-0000-0000-000000000000}"/>
          </ac:picMkLst>
        </pc:picChg>
      </pc:sldChg>
      <pc:sldChg chg="addSp delSp modSp mod">
        <pc:chgData name="Claudio Seebach" userId="ad0f5b51-8aef-46f1-95aa-a2456ecb5412" providerId="ADAL" clId="{03DDC7C8-20D5-1E44-B941-BFC4DA572D87}" dt="2024-11-06T04:38:16.680" v="5566" actId="166"/>
        <pc:sldMkLst>
          <pc:docMk/>
          <pc:sldMk cId="0" sldId="303"/>
        </pc:sldMkLst>
        <pc:spChg chg="add mod">
          <ac:chgData name="Claudio Seebach" userId="ad0f5b51-8aef-46f1-95aa-a2456ecb5412" providerId="ADAL" clId="{03DDC7C8-20D5-1E44-B941-BFC4DA572D87}" dt="2024-11-06T04:38:16.680" v="5566" actId="166"/>
          <ac:spMkLst>
            <pc:docMk/>
            <pc:sldMk cId="0" sldId="303"/>
            <ac:spMk id="3" creationId="{690595E2-DD34-D62C-5089-B04DD30C8CCD}"/>
          </ac:spMkLst>
        </pc:spChg>
        <pc:spChg chg="add mod">
          <ac:chgData name="Claudio Seebach" userId="ad0f5b51-8aef-46f1-95aa-a2456ecb5412" providerId="ADAL" clId="{03DDC7C8-20D5-1E44-B941-BFC4DA572D87}" dt="2024-11-06T04:38:16.680" v="5566" actId="166"/>
          <ac:spMkLst>
            <pc:docMk/>
            <pc:sldMk cId="0" sldId="303"/>
            <ac:spMk id="4" creationId="{B2E15955-3495-82FB-F467-28640107C81B}"/>
          </ac:spMkLst>
        </pc:spChg>
        <pc:spChg chg="mod">
          <ac:chgData name="Claudio Seebach" userId="ad0f5b51-8aef-46f1-95aa-a2456ecb5412" providerId="ADAL" clId="{03DDC7C8-20D5-1E44-B941-BFC4DA572D87}" dt="2024-11-06T04:38:16.680" v="5566" actId="166"/>
          <ac:spMkLst>
            <pc:docMk/>
            <pc:sldMk cId="0" sldId="303"/>
            <ac:spMk id="5" creationId="{C2585E29-8ADD-B6A6-D73F-29A48571B7D7}"/>
          </ac:spMkLst>
        </pc:spChg>
        <pc:spChg chg="add mod">
          <ac:chgData name="Claudio Seebach" userId="ad0f5b51-8aef-46f1-95aa-a2456ecb5412" providerId="ADAL" clId="{03DDC7C8-20D5-1E44-B941-BFC4DA572D87}" dt="2024-11-06T04:37:57.954" v="5563" actId="167"/>
          <ac:spMkLst>
            <pc:docMk/>
            <pc:sldMk cId="0" sldId="303"/>
            <ac:spMk id="6" creationId="{B61E249F-6AFB-F366-CBAE-937EA41248F9}"/>
          </ac:spMkLst>
        </pc:spChg>
        <pc:spChg chg="add del mod">
          <ac:chgData name="Claudio Seebach" userId="ad0f5b51-8aef-46f1-95aa-a2456ecb5412" providerId="ADAL" clId="{03DDC7C8-20D5-1E44-B941-BFC4DA572D87}" dt="2024-11-06T04:38:05.215" v="5565" actId="478"/>
          <ac:spMkLst>
            <pc:docMk/>
            <pc:sldMk cId="0" sldId="303"/>
            <ac:spMk id="7" creationId="{5D1A507C-0A9E-6CBF-DEBE-A494B9141AA7}"/>
          </ac:spMkLst>
        </pc:spChg>
        <pc:spChg chg="mod">
          <ac:chgData name="Claudio Seebach" userId="ad0f5b51-8aef-46f1-95aa-a2456ecb5412" providerId="ADAL" clId="{03DDC7C8-20D5-1E44-B941-BFC4DA572D87}" dt="2024-11-06T04:37:32.230" v="5561" actId="13926"/>
          <ac:spMkLst>
            <pc:docMk/>
            <pc:sldMk cId="0" sldId="303"/>
            <ac:spMk id="1274" creationId="{00000000-0000-0000-0000-000000000000}"/>
          </ac:spMkLst>
        </pc:spChg>
      </pc:sldChg>
      <pc:sldChg chg="addSp delSp modSp mod ord modClrScheme chgLayout">
        <pc:chgData name="Claudio Seebach" userId="ad0f5b51-8aef-46f1-95aa-a2456ecb5412" providerId="ADAL" clId="{03DDC7C8-20D5-1E44-B941-BFC4DA572D87}" dt="2024-11-06T04:09:09.719" v="5181"/>
        <pc:sldMkLst>
          <pc:docMk/>
          <pc:sldMk cId="0" sldId="304"/>
        </pc:sldMkLst>
        <pc:spChg chg="mod ord">
          <ac:chgData name="Claudio Seebach" userId="ad0f5b51-8aef-46f1-95aa-a2456ecb5412" providerId="ADAL" clId="{03DDC7C8-20D5-1E44-B941-BFC4DA572D87}" dt="2024-11-04T21:43:19.951" v="1913" actId="6264"/>
          <ac:spMkLst>
            <pc:docMk/>
            <pc:sldMk cId="0" sldId="304"/>
            <ac:spMk id="2" creationId="{56C41A25-3265-ADB0-3F50-D4C115240460}"/>
          </ac:spMkLst>
        </pc:spChg>
        <pc:spChg chg="mod ord">
          <ac:chgData name="Claudio Seebach" userId="ad0f5b51-8aef-46f1-95aa-a2456ecb5412" providerId="ADAL" clId="{03DDC7C8-20D5-1E44-B941-BFC4DA572D87}" dt="2024-11-04T21:43:19.951" v="1913" actId="6264"/>
          <ac:spMkLst>
            <pc:docMk/>
            <pc:sldMk cId="0" sldId="304"/>
            <ac:spMk id="3" creationId="{C29128D2-D801-D56E-9DE0-350C41E7D459}"/>
          </ac:spMkLst>
        </pc:spChg>
        <pc:spChg chg="mod ord">
          <ac:chgData name="Claudio Seebach" userId="ad0f5b51-8aef-46f1-95aa-a2456ecb5412" providerId="ADAL" clId="{03DDC7C8-20D5-1E44-B941-BFC4DA572D87}" dt="2024-11-04T21:43:19.951" v="1913" actId="6264"/>
          <ac:spMkLst>
            <pc:docMk/>
            <pc:sldMk cId="0" sldId="304"/>
            <ac:spMk id="4" creationId="{29B92510-C7DB-B789-A577-902A71875130}"/>
          </ac:spMkLst>
        </pc:spChg>
        <pc:spChg chg="add mod">
          <ac:chgData name="Claudio Seebach" userId="ad0f5b51-8aef-46f1-95aa-a2456ecb5412" providerId="ADAL" clId="{03DDC7C8-20D5-1E44-B941-BFC4DA572D87}" dt="2024-11-04T21:38:36.201" v="1823" actId="167"/>
          <ac:spMkLst>
            <pc:docMk/>
            <pc:sldMk cId="0" sldId="304"/>
            <ac:spMk id="7" creationId="{AF0F9A91-9659-D05C-BCC5-031E11D2F499}"/>
          </ac:spMkLst>
        </pc:spChg>
        <pc:spChg chg="add del mod ord">
          <ac:chgData name="Claudio Seebach" userId="ad0f5b51-8aef-46f1-95aa-a2456ecb5412" providerId="ADAL" clId="{03DDC7C8-20D5-1E44-B941-BFC4DA572D87}" dt="2024-11-04T21:38:52.266" v="1826" actId="478"/>
          <ac:spMkLst>
            <pc:docMk/>
            <pc:sldMk cId="0" sldId="304"/>
            <ac:spMk id="8" creationId="{362C61D5-29B7-FE61-B85B-7E7DB09515DF}"/>
          </ac:spMkLst>
        </pc:spChg>
        <pc:spChg chg="add del mod">
          <ac:chgData name="Claudio Seebach" userId="ad0f5b51-8aef-46f1-95aa-a2456ecb5412" providerId="ADAL" clId="{03DDC7C8-20D5-1E44-B941-BFC4DA572D87}" dt="2024-11-04T21:43:53.931" v="1928" actId="478"/>
          <ac:spMkLst>
            <pc:docMk/>
            <pc:sldMk cId="0" sldId="304"/>
            <ac:spMk id="9" creationId="{881C9A34-D915-B957-3F4E-63DD39D6764E}"/>
          </ac:spMkLst>
        </pc:spChg>
        <pc:spChg chg="add del mod">
          <ac:chgData name="Claudio Seebach" userId="ad0f5b51-8aef-46f1-95aa-a2456ecb5412" providerId="ADAL" clId="{03DDC7C8-20D5-1E44-B941-BFC4DA572D87}" dt="2024-11-04T21:43:19.951" v="1913" actId="6264"/>
          <ac:spMkLst>
            <pc:docMk/>
            <pc:sldMk cId="0" sldId="304"/>
            <ac:spMk id="12" creationId="{1C55E744-682D-801D-4F91-9F836A722BED}"/>
          </ac:spMkLst>
        </pc:spChg>
        <pc:spChg chg="add del mod">
          <ac:chgData name="Claudio Seebach" userId="ad0f5b51-8aef-46f1-95aa-a2456ecb5412" providerId="ADAL" clId="{03DDC7C8-20D5-1E44-B941-BFC4DA572D87}" dt="2024-11-04T21:43:19.951" v="1913" actId="6264"/>
          <ac:spMkLst>
            <pc:docMk/>
            <pc:sldMk cId="0" sldId="304"/>
            <ac:spMk id="13" creationId="{424D2656-28AE-AE9A-17B6-C2DE8AA346FD}"/>
          </ac:spMkLst>
        </pc:spChg>
        <pc:spChg chg="add del mod">
          <ac:chgData name="Claudio Seebach" userId="ad0f5b51-8aef-46f1-95aa-a2456ecb5412" providerId="ADAL" clId="{03DDC7C8-20D5-1E44-B941-BFC4DA572D87}" dt="2024-11-04T21:43:19.951" v="1913" actId="6264"/>
          <ac:spMkLst>
            <pc:docMk/>
            <pc:sldMk cId="0" sldId="304"/>
            <ac:spMk id="14" creationId="{6E12EA1D-47FC-7A58-4F78-789C4AD8025C}"/>
          </ac:spMkLst>
        </pc:spChg>
        <pc:spChg chg="add del mod">
          <ac:chgData name="Claudio Seebach" userId="ad0f5b51-8aef-46f1-95aa-a2456ecb5412" providerId="ADAL" clId="{03DDC7C8-20D5-1E44-B941-BFC4DA572D87}" dt="2024-11-04T21:43:19.951" v="1913" actId="6264"/>
          <ac:spMkLst>
            <pc:docMk/>
            <pc:sldMk cId="0" sldId="304"/>
            <ac:spMk id="15" creationId="{65E31915-94AB-1F16-4122-1E0D3DCD8DE9}"/>
          </ac:spMkLst>
        </pc:spChg>
        <pc:spChg chg="add del mod ord">
          <ac:chgData name="Claudio Seebach" userId="ad0f5b51-8aef-46f1-95aa-a2456ecb5412" providerId="ADAL" clId="{03DDC7C8-20D5-1E44-B941-BFC4DA572D87}" dt="2024-11-04T21:43:24.568" v="1914" actId="478"/>
          <ac:spMkLst>
            <pc:docMk/>
            <pc:sldMk cId="0" sldId="304"/>
            <ac:spMk id="16" creationId="{52153B04-21E5-3CCF-5A37-DC30AB19C927}"/>
          </ac:spMkLst>
        </pc:spChg>
        <pc:spChg chg="mod ord">
          <ac:chgData name="Claudio Seebach" userId="ad0f5b51-8aef-46f1-95aa-a2456ecb5412" providerId="ADAL" clId="{03DDC7C8-20D5-1E44-B941-BFC4DA572D87}" dt="2024-11-06T04:09:09.719" v="5181"/>
          <ac:spMkLst>
            <pc:docMk/>
            <pc:sldMk cId="0" sldId="304"/>
            <ac:spMk id="1282" creationId="{00000000-0000-0000-0000-000000000000}"/>
          </ac:spMkLst>
        </pc:spChg>
        <pc:spChg chg="del mod topLvl">
          <ac:chgData name="Claudio Seebach" userId="ad0f5b51-8aef-46f1-95aa-a2456ecb5412" providerId="ADAL" clId="{03DDC7C8-20D5-1E44-B941-BFC4DA572D87}" dt="2024-11-04T21:43:53.931" v="1928" actId="478"/>
          <ac:spMkLst>
            <pc:docMk/>
            <pc:sldMk cId="0" sldId="304"/>
            <ac:spMk id="1286" creationId="{00000000-0000-0000-0000-000000000000}"/>
          </ac:spMkLst>
        </pc:spChg>
        <pc:spChg chg="del mod topLvl">
          <ac:chgData name="Claudio Seebach" userId="ad0f5b51-8aef-46f1-95aa-a2456ecb5412" providerId="ADAL" clId="{03DDC7C8-20D5-1E44-B941-BFC4DA572D87}" dt="2024-11-04T21:43:53.931" v="1928" actId="478"/>
          <ac:spMkLst>
            <pc:docMk/>
            <pc:sldMk cId="0" sldId="304"/>
            <ac:spMk id="1287" creationId="{00000000-0000-0000-0000-000000000000}"/>
          </ac:spMkLst>
        </pc:spChg>
        <pc:spChg chg="del mod topLvl">
          <ac:chgData name="Claudio Seebach" userId="ad0f5b51-8aef-46f1-95aa-a2456ecb5412" providerId="ADAL" clId="{03DDC7C8-20D5-1E44-B941-BFC4DA572D87}" dt="2024-11-04T21:43:53.931" v="1928" actId="478"/>
          <ac:spMkLst>
            <pc:docMk/>
            <pc:sldMk cId="0" sldId="304"/>
            <ac:spMk id="1288" creationId="{00000000-0000-0000-0000-000000000000}"/>
          </ac:spMkLst>
        </pc:spChg>
        <pc:grpChg chg="del mod">
          <ac:chgData name="Claudio Seebach" userId="ad0f5b51-8aef-46f1-95aa-a2456ecb5412" providerId="ADAL" clId="{03DDC7C8-20D5-1E44-B941-BFC4DA572D87}" dt="2024-11-04T21:39:21.807" v="1842" actId="165"/>
          <ac:grpSpMkLst>
            <pc:docMk/>
            <pc:sldMk cId="0" sldId="304"/>
            <ac:grpSpMk id="1283" creationId="{00000000-0000-0000-0000-000000000000}"/>
          </ac:grpSpMkLst>
        </pc:grpChg>
        <pc:picChg chg="add del mod">
          <ac:chgData name="Claudio Seebach" userId="ad0f5b51-8aef-46f1-95aa-a2456ecb5412" providerId="ADAL" clId="{03DDC7C8-20D5-1E44-B941-BFC4DA572D87}" dt="2024-11-04T21:43:53.931" v="1928" actId="478"/>
          <ac:picMkLst>
            <pc:docMk/>
            <pc:sldMk cId="0" sldId="304"/>
            <ac:picMk id="6" creationId="{083913CC-0B1B-B9D4-AB09-674DEF922097}"/>
          </ac:picMkLst>
        </pc:picChg>
        <pc:picChg chg="add del mod">
          <ac:chgData name="Claudio Seebach" userId="ad0f5b51-8aef-46f1-95aa-a2456ecb5412" providerId="ADAL" clId="{03DDC7C8-20D5-1E44-B941-BFC4DA572D87}" dt="2024-11-04T21:43:53.931" v="1928" actId="478"/>
          <ac:picMkLst>
            <pc:docMk/>
            <pc:sldMk cId="0" sldId="304"/>
            <ac:picMk id="10" creationId="{1C438FE4-4F9B-282F-80B1-FE66CB960B77}"/>
          </ac:picMkLst>
        </pc:picChg>
        <pc:picChg chg="add del mod">
          <ac:chgData name="Claudio Seebach" userId="ad0f5b51-8aef-46f1-95aa-a2456ecb5412" providerId="ADAL" clId="{03DDC7C8-20D5-1E44-B941-BFC4DA572D87}" dt="2024-11-04T21:43:53.931" v="1928" actId="478"/>
          <ac:picMkLst>
            <pc:docMk/>
            <pc:sldMk cId="0" sldId="304"/>
            <ac:picMk id="11" creationId="{D87B4CF8-D2C7-6365-57D1-00391B1A600C}"/>
          </ac:picMkLst>
        </pc:picChg>
        <pc:picChg chg="mod">
          <ac:chgData name="Claudio Seebach" userId="ad0f5b51-8aef-46f1-95aa-a2456ecb5412" providerId="ADAL" clId="{03DDC7C8-20D5-1E44-B941-BFC4DA572D87}" dt="2024-11-04T21:38:41.545" v="1824" actId="167"/>
          <ac:picMkLst>
            <pc:docMk/>
            <pc:sldMk cId="0" sldId="304"/>
            <ac:picMk id="1280" creationId="{00000000-0000-0000-0000-000000000000}"/>
          </ac:picMkLst>
        </pc:picChg>
        <pc:picChg chg="mod">
          <ac:chgData name="Claudio Seebach" userId="ad0f5b51-8aef-46f1-95aa-a2456ecb5412" providerId="ADAL" clId="{03DDC7C8-20D5-1E44-B941-BFC4DA572D87}" dt="2024-11-04T21:38:41.545" v="1824" actId="167"/>
          <ac:picMkLst>
            <pc:docMk/>
            <pc:sldMk cId="0" sldId="304"/>
            <ac:picMk id="1281" creationId="{00000000-0000-0000-0000-000000000000}"/>
          </ac:picMkLst>
        </pc:picChg>
        <pc:picChg chg="del mod topLvl">
          <ac:chgData name="Claudio Seebach" userId="ad0f5b51-8aef-46f1-95aa-a2456ecb5412" providerId="ADAL" clId="{03DDC7C8-20D5-1E44-B941-BFC4DA572D87}" dt="2024-11-04T21:43:53.931" v="1928" actId="478"/>
          <ac:picMkLst>
            <pc:docMk/>
            <pc:sldMk cId="0" sldId="304"/>
            <ac:picMk id="1284" creationId="{00000000-0000-0000-0000-000000000000}"/>
          </ac:picMkLst>
        </pc:picChg>
        <pc:picChg chg="del mod topLvl">
          <ac:chgData name="Claudio Seebach" userId="ad0f5b51-8aef-46f1-95aa-a2456ecb5412" providerId="ADAL" clId="{03DDC7C8-20D5-1E44-B941-BFC4DA572D87}" dt="2024-11-04T21:43:53.931" v="1928" actId="478"/>
          <ac:picMkLst>
            <pc:docMk/>
            <pc:sldMk cId="0" sldId="304"/>
            <ac:picMk id="1285" creationId="{00000000-0000-0000-0000-000000000000}"/>
          </ac:picMkLst>
        </pc:picChg>
        <pc:picChg chg="del mod topLvl">
          <ac:chgData name="Claudio Seebach" userId="ad0f5b51-8aef-46f1-95aa-a2456ecb5412" providerId="ADAL" clId="{03DDC7C8-20D5-1E44-B941-BFC4DA572D87}" dt="2024-11-04T21:43:53.931" v="1928" actId="478"/>
          <ac:picMkLst>
            <pc:docMk/>
            <pc:sldMk cId="0" sldId="304"/>
            <ac:picMk id="1289" creationId="{00000000-0000-0000-0000-000000000000}"/>
          </ac:picMkLst>
        </pc:picChg>
        <pc:picChg chg="del mod">
          <ac:chgData name="Claudio Seebach" userId="ad0f5b51-8aef-46f1-95aa-a2456ecb5412" providerId="ADAL" clId="{03DDC7C8-20D5-1E44-B941-BFC4DA572D87}" dt="2024-11-04T21:43:53.931" v="1928" actId="478"/>
          <ac:picMkLst>
            <pc:docMk/>
            <pc:sldMk cId="0" sldId="304"/>
            <ac:picMk id="1290" creationId="{00000000-0000-0000-0000-000000000000}"/>
          </ac:picMkLst>
        </pc:picChg>
        <pc:picChg chg="del mod">
          <ac:chgData name="Claudio Seebach" userId="ad0f5b51-8aef-46f1-95aa-a2456ecb5412" providerId="ADAL" clId="{03DDC7C8-20D5-1E44-B941-BFC4DA572D87}" dt="2024-11-04T21:39:40.264" v="1872" actId="478"/>
          <ac:picMkLst>
            <pc:docMk/>
            <pc:sldMk cId="0" sldId="304"/>
            <ac:picMk id="1291" creationId="{00000000-0000-0000-0000-000000000000}"/>
          </ac:picMkLst>
        </pc:picChg>
        <pc:picChg chg="del mod">
          <ac:chgData name="Claudio Seebach" userId="ad0f5b51-8aef-46f1-95aa-a2456ecb5412" providerId="ADAL" clId="{03DDC7C8-20D5-1E44-B941-BFC4DA572D87}" dt="2024-11-04T21:43:53.931" v="1928" actId="478"/>
          <ac:picMkLst>
            <pc:docMk/>
            <pc:sldMk cId="0" sldId="304"/>
            <ac:picMk id="1292" creationId="{00000000-0000-0000-0000-000000000000}"/>
          </ac:picMkLst>
        </pc:picChg>
        <pc:picChg chg="del mod">
          <ac:chgData name="Claudio Seebach" userId="ad0f5b51-8aef-46f1-95aa-a2456ecb5412" providerId="ADAL" clId="{03DDC7C8-20D5-1E44-B941-BFC4DA572D87}" dt="2024-11-04T21:43:53.931" v="1928" actId="478"/>
          <ac:picMkLst>
            <pc:docMk/>
            <pc:sldMk cId="0" sldId="304"/>
            <ac:picMk id="1293" creationId="{00000000-0000-0000-0000-000000000000}"/>
          </ac:picMkLst>
        </pc:picChg>
      </pc:sldChg>
      <pc:sldChg chg="addSp delSp modSp mod">
        <pc:chgData name="Claudio Seebach" userId="ad0f5b51-8aef-46f1-95aa-a2456ecb5412" providerId="ADAL" clId="{03DDC7C8-20D5-1E44-B941-BFC4DA572D87}" dt="2024-11-06T04:09:41.503" v="5184" actId="166"/>
        <pc:sldMkLst>
          <pc:docMk/>
          <pc:sldMk cId="0" sldId="305"/>
        </pc:sldMkLst>
        <pc:spChg chg="mod">
          <ac:chgData name="Claudio Seebach" userId="ad0f5b51-8aef-46f1-95aa-a2456ecb5412" providerId="ADAL" clId="{03DDC7C8-20D5-1E44-B941-BFC4DA572D87}" dt="2024-11-06T04:09:41.503" v="5184" actId="166"/>
          <ac:spMkLst>
            <pc:docMk/>
            <pc:sldMk cId="0" sldId="305"/>
            <ac:spMk id="2" creationId="{FDE29C42-ABB9-6D13-469C-5F5600FA380E}"/>
          </ac:spMkLst>
        </pc:spChg>
        <pc:spChg chg="mod">
          <ac:chgData name="Claudio Seebach" userId="ad0f5b51-8aef-46f1-95aa-a2456ecb5412" providerId="ADAL" clId="{03DDC7C8-20D5-1E44-B941-BFC4DA572D87}" dt="2024-11-06T04:09:41.503" v="5184" actId="166"/>
          <ac:spMkLst>
            <pc:docMk/>
            <pc:sldMk cId="0" sldId="305"/>
            <ac:spMk id="3" creationId="{1F05C005-6AD4-B5CF-4BDB-A93A05DF3256}"/>
          </ac:spMkLst>
        </pc:spChg>
        <pc:spChg chg="add mod">
          <ac:chgData name="Claudio Seebach" userId="ad0f5b51-8aef-46f1-95aa-a2456ecb5412" providerId="ADAL" clId="{03DDC7C8-20D5-1E44-B941-BFC4DA572D87}" dt="2024-11-06T04:09:41.503" v="5184" actId="166"/>
          <ac:spMkLst>
            <pc:docMk/>
            <pc:sldMk cId="0" sldId="305"/>
            <ac:spMk id="4" creationId="{E54B3933-C651-2626-BFCF-4B55D1281B8D}"/>
          </ac:spMkLst>
        </pc:spChg>
        <pc:spChg chg="add mod">
          <ac:chgData name="Claudio Seebach" userId="ad0f5b51-8aef-46f1-95aa-a2456ecb5412" providerId="ADAL" clId="{03DDC7C8-20D5-1E44-B941-BFC4DA572D87}" dt="2024-11-06T04:09:29.003" v="5183"/>
          <ac:spMkLst>
            <pc:docMk/>
            <pc:sldMk cId="0" sldId="305"/>
            <ac:spMk id="5" creationId="{0EA9005C-B4E8-F5A9-3E7C-059E5BFFC260}"/>
          </ac:spMkLst>
        </pc:spChg>
        <pc:picChg chg="del">
          <ac:chgData name="Claudio Seebach" userId="ad0f5b51-8aef-46f1-95aa-a2456ecb5412" providerId="ADAL" clId="{03DDC7C8-20D5-1E44-B941-BFC4DA572D87}" dt="2024-11-06T04:09:22.755" v="5182" actId="478"/>
          <ac:picMkLst>
            <pc:docMk/>
            <pc:sldMk cId="0" sldId="305"/>
            <ac:picMk id="1301" creationId="{00000000-0000-0000-0000-000000000000}"/>
          </ac:picMkLst>
        </pc:picChg>
      </pc:sldChg>
      <pc:sldChg chg="addSp delSp modSp mod modClrScheme chgLayout">
        <pc:chgData name="Claudio Seebach" userId="ad0f5b51-8aef-46f1-95aa-a2456ecb5412" providerId="ADAL" clId="{03DDC7C8-20D5-1E44-B941-BFC4DA572D87}" dt="2024-11-06T04:08:42.324" v="5180" actId="207"/>
        <pc:sldMkLst>
          <pc:docMk/>
          <pc:sldMk cId="0" sldId="306"/>
        </pc:sldMkLst>
        <pc:spChg chg="mod ord">
          <ac:chgData name="Claudio Seebach" userId="ad0f5b51-8aef-46f1-95aa-a2456ecb5412" providerId="ADAL" clId="{03DDC7C8-20D5-1E44-B941-BFC4DA572D87}" dt="2024-11-04T21:45:56.603" v="1945" actId="700"/>
          <ac:spMkLst>
            <pc:docMk/>
            <pc:sldMk cId="0" sldId="306"/>
            <ac:spMk id="2" creationId="{E0C7790E-5D25-E412-4E68-6DFC869D3466}"/>
          </ac:spMkLst>
        </pc:spChg>
        <pc:spChg chg="mod ord">
          <ac:chgData name="Claudio Seebach" userId="ad0f5b51-8aef-46f1-95aa-a2456ecb5412" providerId="ADAL" clId="{03DDC7C8-20D5-1E44-B941-BFC4DA572D87}" dt="2024-11-04T21:45:56.603" v="1945" actId="700"/>
          <ac:spMkLst>
            <pc:docMk/>
            <pc:sldMk cId="0" sldId="306"/>
            <ac:spMk id="3" creationId="{C1E0CDEA-274D-8AFF-CA6E-AAE57E99B185}"/>
          </ac:spMkLst>
        </pc:spChg>
        <pc:spChg chg="mod ord">
          <ac:chgData name="Claudio Seebach" userId="ad0f5b51-8aef-46f1-95aa-a2456ecb5412" providerId="ADAL" clId="{03DDC7C8-20D5-1E44-B941-BFC4DA572D87}" dt="2024-11-04T21:45:56.603" v="1945" actId="700"/>
          <ac:spMkLst>
            <pc:docMk/>
            <pc:sldMk cId="0" sldId="306"/>
            <ac:spMk id="4" creationId="{F0C650CF-7C3E-A053-4D15-D62F7F9BD66C}"/>
          </ac:spMkLst>
        </pc:spChg>
        <pc:spChg chg="add mod">
          <ac:chgData name="Claudio Seebach" userId="ad0f5b51-8aef-46f1-95aa-a2456ecb5412" providerId="ADAL" clId="{03DDC7C8-20D5-1E44-B941-BFC4DA572D87}" dt="2024-11-06T04:08:42.324" v="5180" actId="207"/>
          <ac:spMkLst>
            <pc:docMk/>
            <pc:sldMk cId="0" sldId="306"/>
            <ac:spMk id="5" creationId="{29496550-9A16-E3D2-E95D-0F276DC3F54E}"/>
          </ac:spMkLst>
        </pc:spChg>
        <pc:spChg chg="add mod ord">
          <ac:chgData name="Claudio Seebach" userId="ad0f5b51-8aef-46f1-95aa-a2456ecb5412" providerId="ADAL" clId="{03DDC7C8-20D5-1E44-B941-BFC4DA572D87}" dt="2024-11-04T21:46:28.841" v="1969" actId="14100"/>
          <ac:spMkLst>
            <pc:docMk/>
            <pc:sldMk cId="0" sldId="306"/>
            <ac:spMk id="6" creationId="{E03BC4B0-1BD2-913B-CA50-E1D26F4EA397}"/>
          </ac:spMkLst>
        </pc:spChg>
        <pc:spChg chg="add del mod ord">
          <ac:chgData name="Claudio Seebach" userId="ad0f5b51-8aef-46f1-95aa-a2456ecb5412" providerId="ADAL" clId="{03DDC7C8-20D5-1E44-B941-BFC4DA572D87}" dt="2024-11-04T21:45:58.825" v="1946" actId="478"/>
          <ac:spMkLst>
            <pc:docMk/>
            <pc:sldMk cId="0" sldId="306"/>
            <ac:spMk id="7" creationId="{580CA559-55D6-8B02-057A-05E4984FC204}"/>
          </ac:spMkLst>
        </pc:spChg>
        <pc:spChg chg="del">
          <ac:chgData name="Claudio Seebach" userId="ad0f5b51-8aef-46f1-95aa-a2456ecb5412" providerId="ADAL" clId="{03DDC7C8-20D5-1E44-B941-BFC4DA572D87}" dt="2024-11-04T21:37:18.051" v="1814" actId="478"/>
          <ac:spMkLst>
            <pc:docMk/>
            <pc:sldMk cId="0" sldId="306"/>
            <ac:spMk id="17" creationId="{1D2C6EEF-E8F1-E798-97EE-78A0F980D940}"/>
          </ac:spMkLst>
        </pc:spChg>
        <pc:spChg chg="del mod">
          <ac:chgData name="Claudio Seebach" userId="ad0f5b51-8aef-46f1-95aa-a2456ecb5412" providerId="ADAL" clId="{03DDC7C8-20D5-1E44-B941-BFC4DA572D87}" dt="2024-11-04T21:45:42.618" v="1939" actId="478"/>
          <ac:spMkLst>
            <pc:docMk/>
            <pc:sldMk cId="0" sldId="306"/>
            <ac:spMk id="1307" creationId="{00000000-0000-0000-0000-000000000000}"/>
          </ac:spMkLst>
        </pc:spChg>
        <pc:spChg chg="mod">
          <ac:chgData name="Claudio Seebach" userId="ad0f5b51-8aef-46f1-95aa-a2456ecb5412" providerId="ADAL" clId="{03DDC7C8-20D5-1E44-B941-BFC4DA572D87}" dt="2024-11-04T21:46:50.864" v="1978" actId="113"/>
          <ac:spMkLst>
            <pc:docMk/>
            <pc:sldMk cId="0" sldId="306"/>
            <ac:spMk id="1309" creationId="{00000000-0000-0000-0000-000000000000}"/>
          </ac:spMkLst>
        </pc:spChg>
        <pc:picChg chg="add del">
          <ac:chgData name="Claudio Seebach" userId="ad0f5b51-8aef-46f1-95aa-a2456ecb5412" providerId="ADAL" clId="{03DDC7C8-20D5-1E44-B941-BFC4DA572D87}" dt="2024-11-04T21:45:00.538" v="1931" actId="478"/>
          <ac:picMkLst>
            <pc:docMk/>
            <pc:sldMk cId="0" sldId="306"/>
            <ac:picMk id="1308" creationId="{00000000-0000-0000-0000-000000000000}"/>
          </ac:picMkLst>
        </pc:picChg>
      </pc:sldChg>
      <pc:sldChg chg="addSp delSp modSp del mod ord modClrScheme modShow chgLayout">
        <pc:chgData name="Claudio Seebach" userId="ad0f5b51-8aef-46f1-95aa-a2456ecb5412" providerId="ADAL" clId="{03DDC7C8-20D5-1E44-B941-BFC4DA572D87}" dt="2024-11-06T04:48:55.999" v="5618" actId="2696"/>
        <pc:sldMkLst>
          <pc:docMk/>
          <pc:sldMk cId="0" sldId="307"/>
        </pc:sldMkLst>
        <pc:spChg chg="mod ord">
          <ac:chgData name="Claudio Seebach" userId="ad0f5b51-8aef-46f1-95aa-a2456ecb5412" providerId="ADAL" clId="{03DDC7C8-20D5-1E44-B941-BFC4DA572D87}" dt="2024-11-06T03:39:41.639" v="4747" actId="700"/>
          <ac:spMkLst>
            <pc:docMk/>
            <pc:sldMk cId="0" sldId="307"/>
            <ac:spMk id="2" creationId="{4185DF24-748D-02E6-BD54-F296029BB188}"/>
          </ac:spMkLst>
        </pc:spChg>
        <pc:spChg chg="mod ord">
          <ac:chgData name="Claudio Seebach" userId="ad0f5b51-8aef-46f1-95aa-a2456ecb5412" providerId="ADAL" clId="{03DDC7C8-20D5-1E44-B941-BFC4DA572D87}" dt="2024-11-06T03:39:41.639" v="4747" actId="700"/>
          <ac:spMkLst>
            <pc:docMk/>
            <pc:sldMk cId="0" sldId="307"/>
            <ac:spMk id="3" creationId="{AFA41A97-5120-6A06-2DEE-982E5534908B}"/>
          </ac:spMkLst>
        </pc:spChg>
        <pc:spChg chg="mod ord">
          <ac:chgData name="Claudio Seebach" userId="ad0f5b51-8aef-46f1-95aa-a2456ecb5412" providerId="ADAL" clId="{03DDC7C8-20D5-1E44-B941-BFC4DA572D87}" dt="2024-11-06T03:39:41.639" v="4747" actId="700"/>
          <ac:spMkLst>
            <pc:docMk/>
            <pc:sldMk cId="0" sldId="307"/>
            <ac:spMk id="4" creationId="{7EEC584B-58C1-3B71-CB65-13C0A95863AB}"/>
          </ac:spMkLst>
        </pc:spChg>
        <pc:spChg chg="add del mod ord">
          <ac:chgData name="Claudio Seebach" userId="ad0f5b51-8aef-46f1-95aa-a2456ecb5412" providerId="ADAL" clId="{03DDC7C8-20D5-1E44-B941-BFC4DA572D87}" dt="2024-11-06T03:39:46.625" v="4749"/>
          <ac:spMkLst>
            <pc:docMk/>
            <pc:sldMk cId="0" sldId="307"/>
            <ac:spMk id="5" creationId="{A6BDEA0C-B4A8-74B9-A423-177D656BC344}"/>
          </ac:spMkLst>
        </pc:spChg>
        <pc:spChg chg="add del mod ord">
          <ac:chgData name="Claudio Seebach" userId="ad0f5b51-8aef-46f1-95aa-a2456ecb5412" providerId="ADAL" clId="{03DDC7C8-20D5-1E44-B941-BFC4DA572D87}" dt="2024-11-06T03:39:50.763" v="4752" actId="478"/>
          <ac:spMkLst>
            <pc:docMk/>
            <pc:sldMk cId="0" sldId="307"/>
            <ac:spMk id="6" creationId="{54EEBBD1-C515-16D6-4E9A-7DF91AA58EB7}"/>
          </ac:spMkLst>
        </pc:spChg>
        <pc:spChg chg="add mod">
          <ac:chgData name="Claudio Seebach" userId="ad0f5b51-8aef-46f1-95aa-a2456ecb5412" providerId="ADAL" clId="{03DDC7C8-20D5-1E44-B941-BFC4DA572D87}" dt="2024-11-06T03:41:07.552" v="4772" actId="255"/>
          <ac:spMkLst>
            <pc:docMk/>
            <pc:sldMk cId="0" sldId="307"/>
            <ac:spMk id="7" creationId="{9C8081BB-90A3-2018-6447-167A3B8B3107}"/>
          </ac:spMkLst>
        </pc:spChg>
        <pc:spChg chg="del mod">
          <ac:chgData name="Claudio Seebach" userId="ad0f5b51-8aef-46f1-95aa-a2456ecb5412" providerId="ADAL" clId="{03DDC7C8-20D5-1E44-B941-BFC4DA572D87}" dt="2024-11-06T03:39:44.520" v="4748" actId="21"/>
          <ac:spMkLst>
            <pc:docMk/>
            <pc:sldMk cId="0" sldId="307"/>
            <ac:spMk id="1318" creationId="{00000000-0000-0000-0000-000000000000}"/>
          </ac:spMkLst>
        </pc:spChg>
        <pc:spChg chg="mod">
          <ac:chgData name="Claudio Seebach" userId="ad0f5b51-8aef-46f1-95aa-a2456ecb5412" providerId="ADAL" clId="{03DDC7C8-20D5-1E44-B941-BFC4DA572D87}" dt="2024-11-06T03:40:03.532" v="4763" actId="20577"/>
          <ac:spMkLst>
            <pc:docMk/>
            <pc:sldMk cId="0" sldId="307"/>
            <ac:spMk id="1325" creationId="{00000000-0000-0000-0000-000000000000}"/>
          </ac:spMkLst>
        </pc:spChg>
        <pc:spChg chg="mod">
          <ac:chgData name="Claudio Seebach" userId="ad0f5b51-8aef-46f1-95aa-a2456ecb5412" providerId="ADAL" clId="{03DDC7C8-20D5-1E44-B941-BFC4DA572D87}" dt="2024-11-06T04:10:57.328" v="5191" actId="1076"/>
          <ac:spMkLst>
            <pc:docMk/>
            <pc:sldMk cId="0" sldId="307"/>
            <ac:spMk id="1329" creationId="{00000000-0000-0000-0000-000000000000}"/>
          </ac:spMkLst>
        </pc:spChg>
        <pc:grpChg chg="mod">
          <ac:chgData name="Claudio Seebach" userId="ad0f5b51-8aef-46f1-95aa-a2456ecb5412" providerId="ADAL" clId="{03DDC7C8-20D5-1E44-B941-BFC4DA572D87}" dt="2024-11-06T03:41:19.540" v="4773" actId="14100"/>
          <ac:grpSpMkLst>
            <pc:docMk/>
            <pc:sldMk cId="0" sldId="307"/>
            <ac:grpSpMk id="1320" creationId="{00000000-0000-0000-0000-000000000000}"/>
          </ac:grpSpMkLst>
        </pc:grpChg>
      </pc:sldChg>
      <pc:sldChg chg="del mod ord modShow">
        <pc:chgData name="Claudio Seebach" userId="ad0f5b51-8aef-46f1-95aa-a2456ecb5412" providerId="ADAL" clId="{03DDC7C8-20D5-1E44-B941-BFC4DA572D87}" dt="2024-11-06T04:48:56.034" v="5621" actId="2696"/>
        <pc:sldMkLst>
          <pc:docMk/>
          <pc:sldMk cId="0" sldId="308"/>
        </pc:sldMkLst>
      </pc:sldChg>
      <pc:sldChg chg="addSp delSp modSp mod modClrScheme chgLayout">
        <pc:chgData name="Claudio Seebach" userId="ad0f5b51-8aef-46f1-95aa-a2456ecb5412" providerId="ADAL" clId="{03DDC7C8-20D5-1E44-B941-BFC4DA572D87}" dt="2024-11-06T04:44:38.498" v="5593" actId="20577"/>
        <pc:sldMkLst>
          <pc:docMk/>
          <pc:sldMk cId="0" sldId="313"/>
        </pc:sldMkLst>
        <pc:spChg chg="mod ord">
          <ac:chgData name="Claudio Seebach" userId="ad0f5b51-8aef-46f1-95aa-a2456ecb5412" providerId="ADAL" clId="{03DDC7C8-20D5-1E44-B941-BFC4DA572D87}" dt="2024-11-06T03:41:56.017" v="4780" actId="700"/>
          <ac:spMkLst>
            <pc:docMk/>
            <pc:sldMk cId="0" sldId="313"/>
            <ac:spMk id="2" creationId="{95A42672-5ABE-5FEA-7E1F-E4A6812FA925}"/>
          </ac:spMkLst>
        </pc:spChg>
        <pc:spChg chg="mod ord">
          <ac:chgData name="Claudio Seebach" userId="ad0f5b51-8aef-46f1-95aa-a2456ecb5412" providerId="ADAL" clId="{03DDC7C8-20D5-1E44-B941-BFC4DA572D87}" dt="2024-11-06T03:41:56.017" v="4780" actId="700"/>
          <ac:spMkLst>
            <pc:docMk/>
            <pc:sldMk cId="0" sldId="313"/>
            <ac:spMk id="3" creationId="{38D817AE-F8A8-C4BD-1AAF-CEA49F45500D}"/>
          </ac:spMkLst>
        </pc:spChg>
        <pc:spChg chg="mod ord">
          <ac:chgData name="Claudio Seebach" userId="ad0f5b51-8aef-46f1-95aa-a2456ecb5412" providerId="ADAL" clId="{03DDC7C8-20D5-1E44-B941-BFC4DA572D87}" dt="2024-11-06T03:41:56.017" v="4780" actId="700"/>
          <ac:spMkLst>
            <pc:docMk/>
            <pc:sldMk cId="0" sldId="313"/>
            <ac:spMk id="4" creationId="{0A58BBD5-717D-DC50-F778-771468C945FE}"/>
          </ac:spMkLst>
        </pc:spChg>
        <pc:spChg chg="add mod ord">
          <ac:chgData name="Claudio Seebach" userId="ad0f5b51-8aef-46f1-95aa-a2456ecb5412" providerId="ADAL" clId="{03DDC7C8-20D5-1E44-B941-BFC4DA572D87}" dt="2024-11-06T04:44:04.061" v="5589" actId="20577"/>
          <ac:spMkLst>
            <pc:docMk/>
            <pc:sldMk cId="0" sldId="313"/>
            <ac:spMk id="5" creationId="{53394FA7-4AB1-859B-82C3-9D38960C235A}"/>
          </ac:spMkLst>
        </pc:spChg>
        <pc:spChg chg="add del mod ord">
          <ac:chgData name="Claudio Seebach" userId="ad0f5b51-8aef-46f1-95aa-a2456ecb5412" providerId="ADAL" clId="{03DDC7C8-20D5-1E44-B941-BFC4DA572D87}" dt="2024-11-06T03:42:07.379" v="4789" actId="478"/>
          <ac:spMkLst>
            <pc:docMk/>
            <pc:sldMk cId="0" sldId="313"/>
            <ac:spMk id="6" creationId="{AB3CC3C8-3F34-2812-70BB-9E06805DCFFE}"/>
          </ac:spMkLst>
        </pc:spChg>
        <pc:spChg chg="del mod">
          <ac:chgData name="Claudio Seebach" userId="ad0f5b51-8aef-46f1-95aa-a2456ecb5412" providerId="ADAL" clId="{03DDC7C8-20D5-1E44-B941-BFC4DA572D87}" dt="2024-11-06T03:42:02.280" v="4784" actId="478"/>
          <ac:spMkLst>
            <pc:docMk/>
            <pc:sldMk cId="0" sldId="313"/>
            <ac:spMk id="1448" creationId="{00000000-0000-0000-0000-000000000000}"/>
          </ac:spMkLst>
        </pc:spChg>
        <pc:spChg chg="mod">
          <ac:chgData name="Claudio Seebach" userId="ad0f5b51-8aef-46f1-95aa-a2456ecb5412" providerId="ADAL" clId="{03DDC7C8-20D5-1E44-B941-BFC4DA572D87}" dt="2024-11-06T04:43:23.267" v="5581" actId="1035"/>
          <ac:spMkLst>
            <pc:docMk/>
            <pc:sldMk cId="0" sldId="313"/>
            <ac:spMk id="1452" creationId="{00000000-0000-0000-0000-000000000000}"/>
          </ac:spMkLst>
        </pc:spChg>
        <pc:spChg chg="mod">
          <ac:chgData name="Claudio Seebach" userId="ad0f5b51-8aef-46f1-95aa-a2456ecb5412" providerId="ADAL" clId="{03DDC7C8-20D5-1E44-B941-BFC4DA572D87}" dt="2024-11-06T04:44:38.498" v="5593" actId="20577"/>
          <ac:spMkLst>
            <pc:docMk/>
            <pc:sldMk cId="0" sldId="313"/>
            <ac:spMk id="1479" creationId="{00000000-0000-0000-0000-000000000000}"/>
          </ac:spMkLst>
        </pc:spChg>
        <pc:graphicFrameChg chg="modGraphic">
          <ac:chgData name="Claudio Seebach" userId="ad0f5b51-8aef-46f1-95aa-a2456ecb5412" providerId="ADAL" clId="{03DDC7C8-20D5-1E44-B941-BFC4DA572D87}" dt="2024-11-06T04:43:41.712" v="5583" actId="255"/>
          <ac:graphicFrameMkLst>
            <pc:docMk/>
            <pc:sldMk cId="0" sldId="313"/>
            <ac:graphicFrameMk id="1445" creationId="{00000000-0000-0000-0000-000000000000}"/>
          </ac:graphicFrameMkLst>
        </pc:graphicFrameChg>
        <pc:graphicFrameChg chg="modGraphic">
          <ac:chgData name="Claudio Seebach" userId="ad0f5b51-8aef-46f1-95aa-a2456ecb5412" providerId="ADAL" clId="{03DDC7C8-20D5-1E44-B941-BFC4DA572D87}" dt="2024-11-06T04:43:57.005" v="5588" actId="20577"/>
          <ac:graphicFrameMkLst>
            <pc:docMk/>
            <pc:sldMk cId="0" sldId="313"/>
            <ac:graphicFrameMk id="1446" creationId="{00000000-0000-0000-0000-000000000000}"/>
          </ac:graphicFrameMkLst>
        </pc:graphicFrameChg>
      </pc:sldChg>
      <pc:sldChg chg="addSp delSp modSp mod modClrScheme chgLayout">
        <pc:chgData name="Claudio Seebach" userId="ad0f5b51-8aef-46f1-95aa-a2456ecb5412" providerId="ADAL" clId="{03DDC7C8-20D5-1E44-B941-BFC4DA572D87}" dt="2024-11-06T03:43:40.150" v="4849" actId="255"/>
        <pc:sldMkLst>
          <pc:docMk/>
          <pc:sldMk cId="0" sldId="314"/>
        </pc:sldMkLst>
        <pc:spChg chg="mod ord">
          <ac:chgData name="Claudio Seebach" userId="ad0f5b51-8aef-46f1-95aa-a2456ecb5412" providerId="ADAL" clId="{03DDC7C8-20D5-1E44-B941-BFC4DA572D87}" dt="2024-11-06T03:42:40.240" v="4793" actId="700"/>
          <ac:spMkLst>
            <pc:docMk/>
            <pc:sldMk cId="0" sldId="314"/>
            <ac:spMk id="2" creationId="{5025E617-E388-CFA0-956A-39E94ADCB64E}"/>
          </ac:spMkLst>
        </pc:spChg>
        <pc:spChg chg="mod ord">
          <ac:chgData name="Claudio Seebach" userId="ad0f5b51-8aef-46f1-95aa-a2456ecb5412" providerId="ADAL" clId="{03DDC7C8-20D5-1E44-B941-BFC4DA572D87}" dt="2024-11-06T03:42:40.240" v="4793" actId="700"/>
          <ac:spMkLst>
            <pc:docMk/>
            <pc:sldMk cId="0" sldId="314"/>
            <ac:spMk id="3" creationId="{7B9DCA42-9C34-6104-4DF4-A532CB68A57E}"/>
          </ac:spMkLst>
        </pc:spChg>
        <pc:spChg chg="mod ord">
          <ac:chgData name="Claudio Seebach" userId="ad0f5b51-8aef-46f1-95aa-a2456ecb5412" providerId="ADAL" clId="{03DDC7C8-20D5-1E44-B941-BFC4DA572D87}" dt="2024-11-06T03:42:40.240" v="4793" actId="700"/>
          <ac:spMkLst>
            <pc:docMk/>
            <pc:sldMk cId="0" sldId="314"/>
            <ac:spMk id="4" creationId="{A91C8C7A-1D66-DDD0-8679-4948B27578E7}"/>
          </ac:spMkLst>
        </pc:spChg>
        <pc:spChg chg="add del mod ord">
          <ac:chgData name="Claudio Seebach" userId="ad0f5b51-8aef-46f1-95aa-a2456ecb5412" providerId="ADAL" clId="{03DDC7C8-20D5-1E44-B941-BFC4DA572D87}" dt="2024-11-06T03:43:20.210" v="4845" actId="478"/>
          <ac:spMkLst>
            <pc:docMk/>
            <pc:sldMk cId="0" sldId="314"/>
            <ac:spMk id="5" creationId="{19D18D6A-ADB8-5153-ED6C-0D9F45B9C39D}"/>
          </ac:spMkLst>
        </pc:spChg>
        <pc:spChg chg="mod">
          <ac:chgData name="Claudio Seebach" userId="ad0f5b51-8aef-46f1-95aa-a2456ecb5412" providerId="ADAL" clId="{03DDC7C8-20D5-1E44-B941-BFC4DA572D87}" dt="2024-11-06T03:43:40.150" v="4849" actId="255"/>
          <ac:spMkLst>
            <pc:docMk/>
            <pc:sldMk cId="0" sldId="314"/>
            <ac:spMk id="1499" creationId="{00000000-0000-0000-0000-000000000000}"/>
          </ac:spMkLst>
        </pc:spChg>
        <pc:spChg chg="mod ord">
          <ac:chgData name="Claudio Seebach" userId="ad0f5b51-8aef-46f1-95aa-a2456ecb5412" providerId="ADAL" clId="{03DDC7C8-20D5-1E44-B941-BFC4DA572D87}" dt="2024-11-06T03:43:16.032" v="4844" actId="313"/>
          <ac:spMkLst>
            <pc:docMk/>
            <pc:sldMk cId="0" sldId="314"/>
            <ac:spMk id="1513" creationId="{00000000-0000-0000-0000-000000000000}"/>
          </ac:spMkLst>
        </pc:spChg>
      </pc:sldChg>
      <pc:sldChg chg="addSp delSp modSp mod ord">
        <pc:chgData name="Claudio Seebach" userId="ad0f5b51-8aef-46f1-95aa-a2456ecb5412" providerId="ADAL" clId="{03DDC7C8-20D5-1E44-B941-BFC4DA572D87}" dt="2024-11-06T04:42:59.236" v="5579" actId="14100"/>
        <pc:sldMkLst>
          <pc:docMk/>
          <pc:sldMk cId="0" sldId="315"/>
        </pc:sldMkLst>
        <pc:spChg chg="del mod">
          <ac:chgData name="Claudio Seebach" userId="ad0f5b51-8aef-46f1-95aa-a2456ecb5412" providerId="ADAL" clId="{03DDC7C8-20D5-1E44-B941-BFC4DA572D87}" dt="2024-11-06T04:10:27.645" v="5188"/>
          <ac:spMkLst>
            <pc:docMk/>
            <pc:sldMk cId="0" sldId="315"/>
            <ac:spMk id="2" creationId="{6C559ACF-DB31-6A75-7E76-C06C66918562}"/>
          </ac:spMkLst>
        </pc:spChg>
        <pc:spChg chg="del mod">
          <ac:chgData name="Claudio Seebach" userId="ad0f5b51-8aef-46f1-95aa-a2456ecb5412" providerId="ADAL" clId="{03DDC7C8-20D5-1E44-B941-BFC4DA572D87}" dt="2024-11-06T04:10:27.645" v="5188"/>
          <ac:spMkLst>
            <pc:docMk/>
            <pc:sldMk cId="0" sldId="315"/>
            <ac:spMk id="3" creationId="{EDC53A06-3F08-B819-431D-9C621AD90693}"/>
          </ac:spMkLst>
        </pc:spChg>
        <pc:spChg chg="add mod">
          <ac:chgData name="Claudio Seebach" userId="ad0f5b51-8aef-46f1-95aa-a2456ecb5412" providerId="ADAL" clId="{03DDC7C8-20D5-1E44-B941-BFC4DA572D87}" dt="2024-11-06T04:09:46.490" v="5185"/>
          <ac:spMkLst>
            <pc:docMk/>
            <pc:sldMk cId="0" sldId="315"/>
            <ac:spMk id="4" creationId="{B5314E37-0AAA-3090-0091-AC4DE91AE63A}"/>
          </ac:spMkLst>
        </pc:spChg>
        <pc:spChg chg="add mod">
          <ac:chgData name="Claudio Seebach" userId="ad0f5b51-8aef-46f1-95aa-a2456ecb5412" providerId="ADAL" clId="{03DDC7C8-20D5-1E44-B941-BFC4DA572D87}" dt="2024-11-06T04:10:27.645" v="5188"/>
          <ac:spMkLst>
            <pc:docMk/>
            <pc:sldMk cId="0" sldId="315"/>
            <ac:spMk id="5" creationId="{8B3BB17C-53C1-3C18-28F3-1B908B28C4B6}"/>
          </ac:spMkLst>
        </pc:spChg>
        <pc:spChg chg="add mod">
          <ac:chgData name="Claudio Seebach" userId="ad0f5b51-8aef-46f1-95aa-a2456ecb5412" providerId="ADAL" clId="{03DDC7C8-20D5-1E44-B941-BFC4DA572D87}" dt="2024-11-06T04:10:40.462" v="5189"/>
          <ac:spMkLst>
            <pc:docMk/>
            <pc:sldMk cId="0" sldId="315"/>
            <ac:spMk id="6" creationId="{20130171-1285-ACF4-48F2-24FD2FD046F2}"/>
          </ac:spMkLst>
        </pc:spChg>
        <pc:spChg chg="add mod">
          <ac:chgData name="Claudio Seebach" userId="ad0f5b51-8aef-46f1-95aa-a2456ecb5412" providerId="ADAL" clId="{03DDC7C8-20D5-1E44-B941-BFC4DA572D87}" dt="2024-11-06T04:10:48.944" v="5190"/>
          <ac:spMkLst>
            <pc:docMk/>
            <pc:sldMk cId="0" sldId="315"/>
            <ac:spMk id="7" creationId="{E4A8FE66-52D0-6D40-97A5-C6730500AE05}"/>
          </ac:spMkLst>
        </pc:spChg>
        <pc:spChg chg="del mod">
          <ac:chgData name="Claudio Seebach" userId="ad0f5b51-8aef-46f1-95aa-a2456ecb5412" providerId="ADAL" clId="{03DDC7C8-20D5-1E44-B941-BFC4DA572D87}" dt="2024-11-06T04:10:08.901" v="5187" actId="478"/>
          <ac:spMkLst>
            <pc:docMk/>
            <pc:sldMk cId="0" sldId="315"/>
            <ac:spMk id="1523" creationId="{00000000-0000-0000-0000-000000000000}"/>
          </ac:spMkLst>
        </pc:spChg>
        <pc:spChg chg="mod">
          <ac:chgData name="Claudio Seebach" userId="ad0f5b51-8aef-46f1-95aa-a2456ecb5412" providerId="ADAL" clId="{03DDC7C8-20D5-1E44-B941-BFC4DA572D87}" dt="2024-11-06T04:42:59.236" v="5579" actId="14100"/>
          <ac:spMkLst>
            <pc:docMk/>
            <pc:sldMk cId="0" sldId="315"/>
            <ac:spMk id="1524" creationId="{00000000-0000-0000-0000-000000000000}"/>
          </ac:spMkLst>
        </pc:spChg>
        <pc:picChg chg="add mod modCrop">
          <ac:chgData name="Claudio Seebach" userId="ad0f5b51-8aef-46f1-95aa-a2456ecb5412" providerId="ADAL" clId="{03DDC7C8-20D5-1E44-B941-BFC4DA572D87}" dt="2024-11-06T04:42:42.244" v="5576" actId="732"/>
          <ac:picMkLst>
            <pc:docMk/>
            <pc:sldMk cId="0" sldId="315"/>
            <ac:picMk id="8" creationId="{34259C17-CB41-2DCC-587E-C274F3D50B3B}"/>
          </ac:picMkLst>
        </pc:picChg>
        <pc:picChg chg="add del">
          <ac:chgData name="Claudio Seebach" userId="ad0f5b51-8aef-46f1-95aa-a2456ecb5412" providerId="ADAL" clId="{03DDC7C8-20D5-1E44-B941-BFC4DA572D87}" dt="2024-11-06T04:41:16.209" v="5570" actId="478"/>
          <ac:picMkLst>
            <pc:docMk/>
            <pc:sldMk cId="0" sldId="315"/>
            <ac:picMk id="1522" creationId="{00000000-0000-0000-0000-000000000000}"/>
          </ac:picMkLst>
        </pc:picChg>
      </pc:sldChg>
      <pc:sldChg chg="addSp delSp modSp mod modClrScheme chgLayout">
        <pc:chgData name="Claudio Seebach" userId="ad0f5b51-8aef-46f1-95aa-a2456ecb5412" providerId="ADAL" clId="{03DDC7C8-20D5-1E44-B941-BFC4DA572D87}" dt="2024-11-06T13:51:31.953" v="6221" actId="167"/>
        <pc:sldMkLst>
          <pc:docMk/>
          <pc:sldMk cId="0" sldId="316"/>
        </pc:sldMkLst>
        <pc:spChg chg="mod">
          <ac:chgData name="Claudio Seebach" userId="ad0f5b51-8aef-46f1-95aa-a2456ecb5412" providerId="ADAL" clId="{03DDC7C8-20D5-1E44-B941-BFC4DA572D87}" dt="2024-11-06T13:41:47.469" v="6199" actId="20577"/>
          <ac:spMkLst>
            <pc:docMk/>
            <pc:sldMk cId="0" sldId="316"/>
            <ac:spMk id="3" creationId="{189124FB-4C12-88A0-4AF3-6446E2EA8A06}"/>
          </ac:spMkLst>
        </pc:spChg>
        <pc:spChg chg="mod ord">
          <ac:chgData name="Claudio Seebach" userId="ad0f5b51-8aef-46f1-95aa-a2456ecb5412" providerId="ADAL" clId="{03DDC7C8-20D5-1E44-B941-BFC4DA572D87}" dt="2024-11-04T22:12:46.339" v="2564" actId="700"/>
          <ac:spMkLst>
            <pc:docMk/>
            <pc:sldMk cId="0" sldId="316"/>
            <ac:spMk id="4" creationId="{B2156216-EE5B-E369-0E19-F3E5E4CDB642}"/>
          </ac:spMkLst>
        </pc:spChg>
        <pc:spChg chg="mod ord">
          <ac:chgData name="Claudio Seebach" userId="ad0f5b51-8aef-46f1-95aa-a2456ecb5412" providerId="ADAL" clId="{03DDC7C8-20D5-1E44-B941-BFC4DA572D87}" dt="2024-11-04T22:12:46.339" v="2564" actId="700"/>
          <ac:spMkLst>
            <pc:docMk/>
            <pc:sldMk cId="0" sldId="316"/>
            <ac:spMk id="5" creationId="{2DB645C6-6B64-7EF0-2082-74BEA4CF01A2}"/>
          </ac:spMkLst>
        </pc:spChg>
        <pc:spChg chg="del">
          <ac:chgData name="Claudio Seebach" userId="ad0f5b51-8aef-46f1-95aa-a2456ecb5412" providerId="ADAL" clId="{03DDC7C8-20D5-1E44-B941-BFC4DA572D87}" dt="2024-11-06T02:29:28.949" v="3340" actId="478"/>
          <ac:spMkLst>
            <pc:docMk/>
            <pc:sldMk cId="0" sldId="316"/>
            <ac:spMk id="6" creationId="{E93540DE-7905-945F-17EF-1917976A6BCC}"/>
          </ac:spMkLst>
        </pc:spChg>
        <pc:spChg chg="mod ord">
          <ac:chgData name="Claudio Seebach" userId="ad0f5b51-8aef-46f1-95aa-a2456ecb5412" providerId="ADAL" clId="{03DDC7C8-20D5-1E44-B941-BFC4DA572D87}" dt="2024-11-04T22:12:46.339" v="2564" actId="700"/>
          <ac:spMkLst>
            <pc:docMk/>
            <pc:sldMk cId="0" sldId="316"/>
            <ac:spMk id="7" creationId="{14942F1C-2D79-32EC-7B20-05BE5E4B0A7C}"/>
          </ac:spMkLst>
        </pc:spChg>
        <pc:spChg chg="add del mod">
          <ac:chgData name="Claudio Seebach" userId="ad0f5b51-8aef-46f1-95aa-a2456ecb5412" providerId="ADAL" clId="{03DDC7C8-20D5-1E44-B941-BFC4DA572D87}" dt="2024-11-06T13:49:52.976" v="6203" actId="478"/>
          <ac:spMkLst>
            <pc:docMk/>
            <pc:sldMk cId="0" sldId="316"/>
            <ac:spMk id="8" creationId="{CCF360CF-40A2-3D66-E8EB-19891722FC5F}"/>
          </ac:spMkLst>
        </pc:spChg>
        <pc:spChg chg="add del mod ord">
          <ac:chgData name="Claudio Seebach" userId="ad0f5b51-8aef-46f1-95aa-a2456ecb5412" providerId="ADAL" clId="{03DDC7C8-20D5-1E44-B941-BFC4DA572D87}" dt="2024-11-04T22:12:42.868" v="2563" actId="6264"/>
          <ac:spMkLst>
            <pc:docMk/>
            <pc:sldMk cId="0" sldId="316"/>
            <ac:spMk id="9" creationId="{E5606665-2018-C2A1-2B7F-EDB0E9E4893D}"/>
          </ac:spMkLst>
        </pc:spChg>
        <pc:spChg chg="add del mod">
          <ac:chgData name="Claudio Seebach" userId="ad0f5b51-8aef-46f1-95aa-a2456ecb5412" providerId="ADAL" clId="{03DDC7C8-20D5-1E44-B941-BFC4DA572D87}" dt="2024-11-04T22:12:42.868" v="2563" actId="6264"/>
          <ac:spMkLst>
            <pc:docMk/>
            <pc:sldMk cId="0" sldId="316"/>
            <ac:spMk id="10" creationId="{3E068D6C-5601-A618-AED0-16F57F9F4F90}"/>
          </ac:spMkLst>
        </pc:spChg>
        <pc:spChg chg="add mod">
          <ac:chgData name="Claudio Seebach" userId="ad0f5b51-8aef-46f1-95aa-a2456ecb5412" providerId="ADAL" clId="{03DDC7C8-20D5-1E44-B941-BFC4DA572D87}" dt="2024-11-06T13:51:31.953" v="6221" actId="167"/>
          <ac:spMkLst>
            <pc:docMk/>
            <pc:sldMk cId="0" sldId="316"/>
            <ac:spMk id="10" creationId="{A5FEB184-DC4C-BE0B-B146-643A90E925AA}"/>
          </ac:spMkLst>
        </pc:spChg>
        <pc:spChg chg="add del mod">
          <ac:chgData name="Claudio Seebach" userId="ad0f5b51-8aef-46f1-95aa-a2456ecb5412" providerId="ADAL" clId="{03DDC7C8-20D5-1E44-B941-BFC4DA572D87}" dt="2024-11-04T22:12:42.868" v="2563" actId="6264"/>
          <ac:spMkLst>
            <pc:docMk/>
            <pc:sldMk cId="0" sldId="316"/>
            <ac:spMk id="11" creationId="{E6572757-AF0C-E09B-7978-822032314689}"/>
          </ac:spMkLst>
        </pc:spChg>
        <pc:spChg chg="add del mod">
          <ac:chgData name="Claudio Seebach" userId="ad0f5b51-8aef-46f1-95aa-a2456ecb5412" providerId="ADAL" clId="{03DDC7C8-20D5-1E44-B941-BFC4DA572D87}" dt="2024-11-04T22:12:42.868" v="2563" actId="6264"/>
          <ac:spMkLst>
            <pc:docMk/>
            <pc:sldMk cId="0" sldId="316"/>
            <ac:spMk id="12" creationId="{80C26C21-B39A-4AFE-C67C-B1CEE8D210DD}"/>
          </ac:spMkLst>
        </pc:spChg>
        <pc:spChg chg="add del mod">
          <ac:chgData name="Claudio Seebach" userId="ad0f5b51-8aef-46f1-95aa-a2456ecb5412" providerId="ADAL" clId="{03DDC7C8-20D5-1E44-B941-BFC4DA572D87}" dt="2024-11-04T22:12:42.868" v="2563" actId="6264"/>
          <ac:spMkLst>
            <pc:docMk/>
            <pc:sldMk cId="0" sldId="316"/>
            <ac:spMk id="13" creationId="{6E704E7B-A213-85DD-5DF3-9145759D6D43}"/>
          </ac:spMkLst>
        </pc:spChg>
        <pc:spChg chg="add del mod ord">
          <ac:chgData name="Claudio Seebach" userId="ad0f5b51-8aef-46f1-95aa-a2456ecb5412" providerId="ADAL" clId="{03DDC7C8-20D5-1E44-B941-BFC4DA572D87}" dt="2024-11-04T22:12:46.339" v="2564" actId="700"/>
          <ac:spMkLst>
            <pc:docMk/>
            <pc:sldMk cId="0" sldId="316"/>
            <ac:spMk id="14" creationId="{32490423-11F8-CB7B-4877-3EFC50AAC3C4}"/>
          </ac:spMkLst>
        </pc:spChg>
        <pc:spChg chg="add del mod ord">
          <ac:chgData name="Claudio Seebach" userId="ad0f5b51-8aef-46f1-95aa-a2456ecb5412" providerId="ADAL" clId="{03DDC7C8-20D5-1E44-B941-BFC4DA572D87}" dt="2024-11-04T22:12:55.028" v="2566" actId="478"/>
          <ac:spMkLst>
            <pc:docMk/>
            <pc:sldMk cId="0" sldId="316"/>
            <ac:spMk id="15" creationId="{895F70C0-0C7F-56ED-28CE-1546FFE00E19}"/>
          </ac:spMkLst>
        </pc:spChg>
        <pc:spChg chg="mod ord">
          <ac:chgData name="Claudio Seebach" userId="ad0f5b51-8aef-46f1-95aa-a2456ecb5412" providerId="ADAL" clId="{03DDC7C8-20D5-1E44-B941-BFC4DA572D87}" dt="2024-11-04T22:13:04.938" v="2610" actId="20577"/>
          <ac:spMkLst>
            <pc:docMk/>
            <pc:sldMk cId="0" sldId="316"/>
            <ac:spMk id="954" creationId="{00000000-0000-0000-0000-000000000000}"/>
          </ac:spMkLst>
        </pc:spChg>
        <pc:spChg chg="del">
          <ac:chgData name="Claudio Seebach" userId="ad0f5b51-8aef-46f1-95aa-a2456ecb5412" providerId="ADAL" clId="{03DDC7C8-20D5-1E44-B941-BFC4DA572D87}" dt="2024-11-06T13:49:51.160" v="6202" actId="478"/>
          <ac:spMkLst>
            <pc:docMk/>
            <pc:sldMk cId="0" sldId="316"/>
            <ac:spMk id="958" creationId="{00000000-0000-0000-0000-000000000000}"/>
          </ac:spMkLst>
        </pc:spChg>
        <pc:spChg chg="del">
          <ac:chgData name="Claudio Seebach" userId="ad0f5b51-8aef-46f1-95aa-a2456ecb5412" providerId="ADAL" clId="{03DDC7C8-20D5-1E44-B941-BFC4DA572D87}" dt="2024-11-06T13:49:51.160" v="6202" actId="478"/>
          <ac:spMkLst>
            <pc:docMk/>
            <pc:sldMk cId="0" sldId="316"/>
            <ac:spMk id="959" creationId="{00000000-0000-0000-0000-000000000000}"/>
          </ac:spMkLst>
        </pc:spChg>
        <pc:spChg chg="del">
          <ac:chgData name="Claudio Seebach" userId="ad0f5b51-8aef-46f1-95aa-a2456ecb5412" providerId="ADAL" clId="{03DDC7C8-20D5-1E44-B941-BFC4DA572D87}" dt="2024-11-06T13:49:51.160" v="6202" actId="478"/>
          <ac:spMkLst>
            <pc:docMk/>
            <pc:sldMk cId="0" sldId="316"/>
            <ac:spMk id="960" creationId="{00000000-0000-0000-0000-000000000000}"/>
          </ac:spMkLst>
        </pc:spChg>
        <pc:spChg chg="del">
          <ac:chgData name="Claudio Seebach" userId="ad0f5b51-8aef-46f1-95aa-a2456ecb5412" providerId="ADAL" clId="{03DDC7C8-20D5-1E44-B941-BFC4DA572D87}" dt="2024-11-06T13:49:51.160" v="6202" actId="478"/>
          <ac:spMkLst>
            <pc:docMk/>
            <pc:sldMk cId="0" sldId="316"/>
            <ac:spMk id="961" creationId="{00000000-0000-0000-0000-000000000000}"/>
          </ac:spMkLst>
        </pc:spChg>
        <pc:picChg chg="del">
          <ac:chgData name="Claudio Seebach" userId="ad0f5b51-8aef-46f1-95aa-a2456ecb5412" providerId="ADAL" clId="{03DDC7C8-20D5-1E44-B941-BFC4DA572D87}" dt="2024-11-06T13:49:51.160" v="6202" actId="478"/>
          <ac:picMkLst>
            <pc:docMk/>
            <pc:sldMk cId="0" sldId="316"/>
            <ac:picMk id="2" creationId="{026097FE-E3FE-1244-8D2F-AF24378CDDD9}"/>
          </ac:picMkLst>
        </pc:picChg>
        <pc:picChg chg="add mod modCrop">
          <ac:chgData name="Claudio Seebach" userId="ad0f5b51-8aef-46f1-95aa-a2456ecb5412" providerId="ADAL" clId="{03DDC7C8-20D5-1E44-B941-BFC4DA572D87}" dt="2024-11-06T13:51:07.562" v="6218" actId="1076"/>
          <ac:picMkLst>
            <pc:docMk/>
            <pc:sldMk cId="0" sldId="316"/>
            <ac:picMk id="9" creationId="{906F0629-496E-0D76-5787-708E3F7231A1}"/>
          </ac:picMkLst>
        </pc:picChg>
        <pc:picChg chg="del mod">
          <ac:chgData name="Claudio Seebach" userId="ad0f5b51-8aef-46f1-95aa-a2456ecb5412" providerId="ADAL" clId="{03DDC7C8-20D5-1E44-B941-BFC4DA572D87}" dt="2024-11-06T13:49:51.160" v="6202" actId="478"/>
          <ac:picMkLst>
            <pc:docMk/>
            <pc:sldMk cId="0" sldId="316"/>
            <ac:picMk id="955" creationId="{00000000-0000-0000-0000-000000000000}"/>
          </ac:picMkLst>
        </pc:picChg>
        <pc:picChg chg="del">
          <ac:chgData name="Claudio Seebach" userId="ad0f5b51-8aef-46f1-95aa-a2456ecb5412" providerId="ADAL" clId="{03DDC7C8-20D5-1E44-B941-BFC4DA572D87}" dt="2024-11-06T13:49:51.160" v="6202" actId="478"/>
          <ac:picMkLst>
            <pc:docMk/>
            <pc:sldMk cId="0" sldId="316"/>
            <ac:picMk id="956" creationId="{00000000-0000-0000-0000-000000000000}"/>
          </ac:picMkLst>
        </pc:picChg>
        <pc:picChg chg="del">
          <ac:chgData name="Claudio Seebach" userId="ad0f5b51-8aef-46f1-95aa-a2456ecb5412" providerId="ADAL" clId="{03DDC7C8-20D5-1E44-B941-BFC4DA572D87}" dt="2024-11-06T13:49:51.160" v="6202" actId="478"/>
          <ac:picMkLst>
            <pc:docMk/>
            <pc:sldMk cId="0" sldId="316"/>
            <ac:picMk id="957" creationId="{00000000-0000-0000-0000-000000000000}"/>
          </ac:picMkLst>
        </pc:picChg>
        <pc:picChg chg="del">
          <ac:chgData name="Claudio Seebach" userId="ad0f5b51-8aef-46f1-95aa-a2456ecb5412" providerId="ADAL" clId="{03DDC7C8-20D5-1E44-B941-BFC4DA572D87}" dt="2024-11-06T13:49:51.160" v="6202" actId="478"/>
          <ac:picMkLst>
            <pc:docMk/>
            <pc:sldMk cId="0" sldId="316"/>
            <ac:picMk id="962" creationId="{00000000-0000-0000-0000-000000000000}"/>
          </ac:picMkLst>
        </pc:picChg>
      </pc:sldChg>
      <pc:sldChg chg="addSp delSp modSp mod modClrScheme chgLayout modNotesTx">
        <pc:chgData name="Claudio Seebach" userId="ad0f5b51-8aef-46f1-95aa-a2456ecb5412" providerId="ADAL" clId="{03DDC7C8-20D5-1E44-B941-BFC4DA572D87}" dt="2024-11-06T13:46:21.157" v="6200"/>
        <pc:sldMkLst>
          <pc:docMk/>
          <pc:sldMk cId="0" sldId="319"/>
        </pc:sldMkLst>
        <pc:spChg chg="mod ord">
          <ac:chgData name="Claudio Seebach" userId="ad0f5b51-8aef-46f1-95aa-a2456ecb5412" providerId="ADAL" clId="{03DDC7C8-20D5-1E44-B941-BFC4DA572D87}" dt="2024-11-06T13:34:16.234" v="5714" actId="700"/>
          <ac:spMkLst>
            <pc:docMk/>
            <pc:sldMk cId="0" sldId="319"/>
            <ac:spMk id="2" creationId="{DB07CDC6-DC14-1099-B3B5-EFFCB2EC317A}"/>
          </ac:spMkLst>
        </pc:spChg>
        <pc:spChg chg="mod ord">
          <ac:chgData name="Claudio Seebach" userId="ad0f5b51-8aef-46f1-95aa-a2456ecb5412" providerId="ADAL" clId="{03DDC7C8-20D5-1E44-B941-BFC4DA572D87}" dt="2024-11-06T13:34:16.234" v="5714" actId="700"/>
          <ac:spMkLst>
            <pc:docMk/>
            <pc:sldMk cId="0" sldId="319"/>
            <ac:spMk id="3" creationId="{AE2101F8-593B-DE7F-4B62-4E12625B16C8}"/>
          </ac:spMkLst>
        </pc:spChg>
        <pc:spChg chg="mod ord">
          <ac:chgData name="Claudio Seebach" userId="ad0f5b51-8aef-46f1-95aa-a2456ecb5412" providerId="ADAL" clId="{03DDC7C8-20D5-1E44-B941-BFC4DA572D87}" dt="2024-11-06T13:34:16.234" v="5714" actId="700"/>
          <ac:spMkLst>
            <pc:docMk/>
            <pc:sldMk cId="0" sldId="319"/>
            <ac:spMk id="4" creationId="{7387EC87-5AC1-04D9-CDE1-B189157EB6DE}"/>
          </ac:spMkLst>
        </pc:spChg>
        <pc:spChg chg="add mod">
          <ac:chgData name="Claudio Seebach" userId="ad0f5b51-8aef-46f1-95aa-a2456ecb5412" providerId="ADAL" clId="{03DDC7C8-20D5-1E44-B941-BFC4DA572D87}" dt="2024-11-06T13:33:03.986" v="5708" actId="1076"/>
          <ac:spMkLst>
            <pc:docMk/>
            <pc:sldMk cId="0" sldId="319"/>
            <ac:spMk id="9" creationId="{2293070D-566C-F41D-1D86-30BE3351E614}"/>
          </ac:spMkLst>
        </pc:spChg>
        <pc:spChg chg="add mod ord">
          <ac:chgData name="Claudio Seebach" userId="ad0f5b51-8aef-46f1-95aa-a2456ecb5412" providerId="ADAL" clId="{03DDC7C8-20D5-1E44-B941-BFC4DA572D87}" dt="2024-11-06T13:40:54.902" v="6193" actId="20577"/>
          <ac:spMkLst>
            <pc:docMk/>
            <pc:sldMk cId="0" sldId="319"/>
            <ac:spMk id="12" creationId="{593CE90C-676D-545C-87CD-95F1F0C27F0C}"/>
          </ac:spMkLst>
        </pc:spChg>
        <pc:spChg chg="add del mod ord">
          <ac:chgData name="Claudio Seebach" userId="ad0f5b51-8aef-46f1-95aa-a2456ecb5412" providerId="ADAL" clId="{03DDC7C8-20D5-1E44-B941-BFC4DA572D87}" dt="2024-11-06T13:35:08.044" v="5830" actId="478"/>
          <ac:spMkLst>
            <pc:docMk/>
            <pc:sldMk cId="0" sldId="319"/>
            <ac:spMk id="13" creationId="{F07F22AB-C042-BE3A-2BAD-5F23290A915E}"/>
          </ac:spMkLst>
        </pc:spChg>
        <pc:picChg chg="add mod">
          <ac:chgData name="Claudio Seebach" userId="ad0f5b51-8aef-46f1-95aa-a2456ecb5412" providerId="ADAL" clId="{03DDC7C8-20D5-1E44-B941-BFC4DA572D87}" dt="2024-11-06T13:41:07.925" v="6197" actId="1035"/>
          <ac:picMkLst>
            <pc:docMk/>
            <pc:sldMk cId="0" sldId="319"/>
            <ac:picMk id="6" creationId="{80225EEB-536E-6885-814B-3A866F796A44}"/>
          </ac:picMkLst>
        </pc:picChg>
        <pc:picChg chg="add mod">
          <ac:chgData name="Claudio Seebach" userId="ad0f5b51-8aef-46f1-95aa-a2456ecb5412" providerId="ADAL" clId="{03DDC7C8-20D5-1E44-B941-BFC4DA572D87}" dt="2024-11-06T13:37:50.751" v="5995" actId="1076"/>
          <ac:picMkLst>
            <pc:docMk/>
            <pc:sldMk cId="0" sldId="319"/>
            <ac:picMk id="8" creationId="{23C19A9E-6DE1-FED8-ECBC-250802488F3F}"/>
          </ac:picMkLst>
        </pc:picChg>
        <pc:picChg chg="add mod">
          <ac:chgData name="Claudio Seebach" userId="ad0f5b51-8aef-46f1-95aa-a2456ecb5412" providerId="ADAL" clId="{03DDC7C8-20D5-1E44-B941-BFC4DA572D87}" dt="2024-11-06T13:41:07.925" v="6197" actId="1035"/>
          <ac:picMkLst>
            <pc:docMk/>
            <pc:sldMk cId="0" sldId="319"/>
            <ac:picMk id="11" creationId="{FD2545A7-5196-46E4-358B-8B94A0899DF8}"/>
          </ac:picMkLst>
        </pc:picChg>
      </pc:sldChg>
      <pc:sldChg chg="addSp delSp modSp del mod chgLayout">
        <pc:chgData name="Claudio Seebach" userId="ad0f5b51-8aef-46f1-95aa-a2456ecb5412" providerId="ADAL" clId="{03DDC7C8-20D5-1E44-B941-BFC4DA572D87}" dt="2024-10-31T02:15:11.352" v="130" actId="2696"/>
        <pc:sldMkLst>
          <pc:docMk/>
          <pc:sldMk cId="0" sldId="325"/>
        </pc:sldMkLst>
        <pc:spChg chg="mod ord">
          <ac:chgData name="Claudio Seebach" userId="ad0f5b51-8aef-46f1-95aa-a2456ecb5412" providerId="ADAL" clId="{03DDC7C8-20D5-1E44-B941-BFC4DA572D87}" dt="2024-10-31T02:13:57.096" v="117" actId="6264"/>
          <ac:spMkLst>
            <pc:docMk/>
            <pc:sldMk cId="0" sldId="325"/>
            <ac:spMk id="2" creationId="{0419829C-C08D-48F1-2F33-4A93A12C0558}"/>
          </ac:spMkLst>
        </pc:spChg>
        <pc:spChg chg="mod ord">
          <ac:chgData name="Claudio Seebach" userId="ad0f5b51-8aef-46f1-95aa-a2456ecb5412" providerId="ADAL" clId="{03DDC7C8-20D5-1E44-B941-BFC4DA572D87}" dt="2024-10-31T02:13:57.096" v="117" actId="6264"/>
          <ac:spMkLst>
            <pc:docMk/>
            <pc:sldMk cId="0" sldId="325"/>
            <ac:spMk id="6" creationId="{C01B5572-68F0-549B-79F6-C0FB4E39EEE2}"/>
          </ac:spMkLst>
        </pc:spChg>
        <pc:spChg chg="mod ord">
          <ac:chgData name="Claudio Seebach" userId="ad0f5b51-8aef-46f1-95aa-a2456ecb5412" providerId="ADAL" clId="{03DDC7C8-20D5-1E44-B941-BFC4DA572D87}" dt="2024-10-31T02:13:57.096" v="117" actId="6264"/>
          <ac:spMkLst>
            <pc:docMk/>
            <pc:sldMk cId="0" sldId="325"/>
            <ac:spMk id="7" creationId="{66F81CC3-076A-E800-93BC-275C357BBF1B}"/>
          </ac:spMkLst>
        </pc:spChg>
        <pc:spChg chg="add del mod">
          <ac:chgData name="Claudio Seebach" userId="ad0f5b51-8aef-46f1-95aa-a2456ecb5412" providerId="ADAL" clId="{03DDC7C8-20D5-1E44-B941-BFC4DA572D87}" dt="2024-10-31T02:13:57.096" v="117" actId="6264"/>
          <ac:spMkLst>
            <pc:docMk/>
            <pc:sldMk cId="0" sldId="325"/>
            <ac:spMk id="8" creationId="{AD9A41E5-623F-DC62-2116-23B93510B773}"/>
          </ac:spMkLst>
        </pc:spChg>
        <pc:spChg chg="add del mod">
          <ac:chgData name="Claudio Seebach" userId="ad0f5b51-8aef-46f1-95aa-a2456ecb5412" providerId="ADAL" clId="{03DDC7C8-20D5-1E44-B941-BFC4DA572D87}" dt="2024-10-31T02:13:57.096" v="117" actId="6264"/>
          <ac:spMkLst>
            <pc:docMk/>
            <pc:sldMk cId="0" sldId="325"/>
            <ac:spMk id="9" creationId="{BE34B09F-06B5-1A67-78DA-7226D7A6B890}"/>
          </ac:spMkLst>
        </pc:spChg>
        <pc:spChg chg="add del mod">
          <ac:chgData name="Claudio Seebach" userId="ad0f5b51-8aef-46f1-95aa-a2456ecb5412" providerId="ADAL" clId="{03DDC7C8-20D5-1E44-B941-BFC4DA572D87}" dt="2024-10-31T02:13:57.096" v="117" actId="6264"/>
          <ac:spMkLst>
            <pc:docMk/>
            <pc:sldMk cId="0" sldId="325"/>
            <ac:spMk id="10" creationId="{2721459D-0CB0-35C1-850A-3662655C9ECF}"/>
          </ac:spMkLst>
        </pc:spChg>
        <pc:spChg chg="add del mod">
          <ac:chgData name="Claudio Seebach" userId="ad0f5b51-8aef-46f1-95aa-a2456ecb5412" providerId="ADAL" clId="{03DDC7C8-20D5-1E44-B941-BFC4DA572D87}" dt="2024-10-31T02:13:57.096" v="117" actId="6264"/>
          <ac:spMkLst>
            <pc:docMk/>
            <pc:sldMk cId="0" sldId="325"/>
            <ac:spMk id="11" creationId="{BD80459A-12CC-6805-8E0F-4E1B7D2F5457}"/>
          </ac:spMkLst>
        </pc:spChg>
        <pc:spChg chg="mod ord">
          <ac:chgData name="Claudio Seebach" userId="ad0f5b51-8aef-46f1-95aa-a2456ecb5412" providerId="ADAL" clId="{03DDC7C8-20D5-1E44-B941-BFC4DA572D87}" dt="2024-10-31T02:13:57.096" v="117" actId="6264"/>
          <ac:spMkLst>
            <pc:docMk/>
            <pc:sldMk cId="0" sldId="325"/>
            <ac:spMk id="366" creationId="{00000000-0000-0000-0000-000000000000}"/>
          </ac:spMkLst>
        </pc:spChg>
        <pc:spChg chg="mod">
          <ac:chgData name="Claudio Seebach" userId="ad0f5b51-8aef-46f1-95aa-a2456ecb5412" providerId="ADAL" clId="{03DDC7C8-20D5-1E44-B941-BFC4DA572D87}" dt="2024-10-31T02:14:06.743" v="128" actId="20577"/>
          <ac:spMkLst>
            <pc:docMk/>
            <pc:sldMk cId="0" sldId="325"/>
            <ac:spMk id="375" creationId="{00000000-0000-0000-0000-000000000000}"/>
          </ac:spMkLst>
        </pc:spChg>
      </pc:sldChg>
      <pc:sldChg chg="ord">
        <pc:chgData name="Claudio Seebach" userId="ad0f5b51-8aef-46f1-95aa-a2456ecb5412" providerId="ADAL" clId="{03DDC7C8-20D5-1E44-B941-BFC4DA572D87}" dt="2024-11-04T21:47:17.648" v="1985" actId="20578"/>
        <pc:sldMkLst>
          <pc:docMk/>
          <pc:sldMk cId="3714260255" sldId="326"/>
        </pc:sldMkLst>
      </pc:sldChg>
      <pc:sldChg chg="addSp modSp mod">
        <pc:chgData name="Claudio Seebach" userId="ad0f5b51-8aef-46f1-95aa-a2456ecb5412" providerId="ADAL" clId="{03DDC7C8-20D5-1E44-B941-BFC4DA572D87}" dt="2024-11-06T04:30:16.086" v="5339" actId="1076"/>
        <pc:sldMkLst>
          <pc:docMk/>
          <pc:sldMk cId="0" sldId="327"/>
        </pc:sldMkLst>
        <pc:spChg chg="mod">
          <ac:chgData name="Claudio Seebach" userId="ad0f5b51-8aef-46f1-95aa-a2456ecb5412" providerId="ADAL" clId="{03DDC7C8-20D5-1E44-B941-BFC4DA572D87}" dt="2024-11-06T04:30:16.086" v="5339" actId="1076"/>
          <ac:spMkLst>
            <pc:docMk/>
            <pc:sldMk cId="0" sldId="327"/>
            <ac:spMk id="2" creationId="{CB9019A2-DDBA-3160-C44D-38A39F90C860}"/>
          </ac:spMkLst>
        </pc:spChg>
        <pc:spChg chg="add mod">
          <ac:chgData name="Claudio Seebach" userId="ad0f5b51-8aef-46f1-95aa-a2456ecb5412" providerId="ADAL" clId="{03DDC7C8-20D5-1E44-B941-BFC4DA572D87}" dt="2024-11-06T04:29:46.103" v="5334" actId="20577"/>
          <ac:spMkLst>
            <pc:docMk/>
            <pc:sldMk cId="0" sldId="327"/>
            <ac:spMk id="5" creationId="{07BA4448-668F-7D1A-4A0B-F61F087CF163}"/>
          </ac:spMkLst>
        </pc:spChg>
        <pc:spChg chg="mod">
          <ac:chgData name="Claudio Seebach" userId="ad0f5b51-8aef-46f1-95aa-a2456ecb5412" providerId="ADAL" clId="{03DDC7C8-20D5-1E44-B941-BFC4DA572D87}" dt="2024-11-06T02:57:47.438" v="4038" actId="113"/>
          <ac:spMkLst>
            <pc:docMk/>
            <pc:sldMk cId="0" sldId="327"/>
            <ac:spMk id="265" creationId="{00000000-0000-0000-0000-000000000000}"/>
          </ac:spMkLst>
        </pc:spChg>
      </pc:sldChg>
      <pc:sldChg chg="modSp del mod ord modShow">
        <pc:chgData name="Claudio Seebach" userId="ad0f5b51-8aef-46f1-95aa-a2456ecb5412" providerId="ADAL" clId="{03DDC7C8-20D5-1E44-B941-BFC4DA572D87}" dt="2024-11-06T04:48:56.024" v="5620" actId="2696"/>
        <pc:sldMkLst>
          <pc:docMk/>
          <pc:sldMk cId="0" sldId="329"/>
        </pc:sldMkLst>
        <pc:spChg chg="mod">
          <ac:chgData name="Claudio Seebach" userId="ad0f5b51-8aef-46f1-95aa-a2456ecb5412" providerId="ADAL" clId="{03DDC7C8-20D5-1E44-B941-BFC4DA572D87}" dt="2024-11-06T03:40:40.543" v="4767" actId="20577"/>
          <ac:spMkLst>
            <pc:docMk/>
            <pc:sldMk cId="0" sldId="329"/>
            <ac:spMk id="790" creationId="{00000000-0000-0000-0000-000000000000}"/>
          </ac:spMkLst>
        </pc:spChg>
        <pc:picChg chg="mod">
          <ac:chgData name="Claudio Seebach" userId="ad0f5b51-8aef-46f1-95aa-a2456ecb5412" providerId="ADAL" clId="{03DDC7C8-20D5-1E44-B941-BFC4DA572D87}" dt="2024-11-04T21:36:48.375" v="1807" actId="14100"/>
          <ac:picMkLst>
            <pc:docMk/>
            <pc:sldMk cId="0" sldId="329"/>
            <ac:picMk id="789" creationId="{00000000-0000-0000-0000-000000000000}"/>
          </ac:picMkLst>
        </pc:picChg>
      </pc:sldChg>
      <pc:sldChg chg="addSp modSp mod">
        <pc:chgData name="Claudio Seebach" userId="ad0f5b51-8aef-46f1-95aa-a2456ecb5412" providerId="ADAL" clId="{03DDC7C8-20D5-1E44-B941-BFC4DA572D87}" dt="2024-11-06T03:53:11.744" v="4942" actId="255"/>
        <pc:sldMkLst>
          <pc:docMk/>
          <pc:sldMk cId="0" sldId="2405"/>
        </pc:sldMkLst>
        <pc:spChg chg="add mod">
          <ac:chgData name="Claudio Seebach" userId="ad0f5b51-8aef-46f1-95aa-a2456ecb5412" providerId="ADAL" clId="{03DDC7C8-20D5-1E44-B941-BFC4DA572D87}" dt="2024-11-06T02:41:47.111" v="3546"/>
          <ac:spMkLst>
            <pc:docMk/>
            <pc:sldMk cId="0" sldId="2405"/>
            <ac:spMk id="2" creationId="{33631CD9-8095-0C47-FD72-7C8831D9F801}"/>
          </ac:spMkLst>
        </pc:spChg>
        <pc:spChg chg="add mod">
          <ac:chgData name="Claudio Seebach" userId="ad0f5b51-8aef-46f1-95aa-a2456ecb5412" providerId="ADAL" clId="{03DDC7C8-20D5-1E44-B941-BFC4DA572D87}" dt="2024-11-06T03:51:31.466" v="4939"/>
          <ac:spMkLst>
            <pc:docMk/>
            <pc:sldMk cId="0" sldId="2405"/>
            <ac:spMk id="4" creationId="{454CBE10-ED80-E879-695F-F6C2D9E35EDC}"/>
          </ac:spMkLst>
        </pc:spChg>
        <pc:spChg chg="add mod">
          <ac:chgData name="Claudio Seebach" userId="ad0f5b51-8aef-46f1-95aa-a2456ecb5412" providerId="ADAL" clId="{03DDC7C8-20D5-1E44-B941-BFC4DA572D87}" dt="2024-11-06T03:51:31.466" v="4939"/>
          <ac:spMkLst>
            <pc:docMk/>
            <pc:sldMk cId="0" sldId="2405"/>
            <ac:spMk id="6" creationId="{194B3DA0-8FD3-A901-BB8E-6EB1CE24E807}"/>
          </ac:spMkLst>
        </pc:spChg>
        <pc:spChg chg="add mod">
          <ac:chgData name="Claudio Seebach" userId="ad0f5b51-8aef-46f1-95aa-a2456ecb5412" providerId="ADAL" clId="{03DDC7C8-20D5-1E44-B941-BFC4DA572D87}" dt="2024-11-06T03:51:31.466" v="4939"/>
          <ac:spMkLst>
            <pc:docMk/>
            <pc:sldMk cId="0" sldId="2405"/>
            <ac:spMk id="8" creationId="{1EC510F2-CDB3-8C71-F97C-A18D7F4B43DC}"/>
          </ac:spMkLst>
        </pc:spChg>
        <pc:spChg chg="mod">
          <ac:chgData name="Claudio Seebach" userId="ad0f5b51-8aef-46f1-95aa-a2456ecb5412" providerId="ADAL" clId="{03DDC7C8-20D5-1E44-B941-BFC4DA572D87}" dt="2024-11-06T03:53:11.744" v="4942" actId="255"/>
          <ac:spMkLst>
            <pc:docMk/>
            <pc:sldMk cId="0" sldId="2405"/>
            <ac:spMk id="567" creationId="{00000000-0000-0000-0000-000000000000}"/>
          </ac:spMkLst>
        </pc:spChg>
        <pc:picChg chg="mod">
          <ac:chgData name="Claudio Seebach" userId="ad0f5b51-8aef-46f1-95aa-a2456ecb5412" providerId="ADAL" clId="{03DDC7C8-20D5-1E44-B941-BFC4DA572D87}" dt="2024-11-04T21:59:13.649" v="2430" actId="1076"/>
          <ac:picMkLst>
            <pc:docMk/>
            <pc:sldMk cId="0" sldId="2405"/>
            <ac:picMk id="5" creationId="{6D2B61C4-46C5-8582-4D95-7CEBA0107CC8}"/>
          </ac:picMkLst>
        </pc:picChg>
        <pc:picChg chg="mod">
          <ac:chgData name="Claudio Seebach" userId="ad0f5b51-8aef-46f1-95aa-a2456ecb5412" providerId="ADAL" clId="{03DDC7C8-20D5-1E44-B941-BFC4DA572D87}" dt="2024-11-04T21:59:10.837" v="2429" actId="1076"/>
          <ac:picMkLst>
            <pc:docMk/>
            <pc:sldMk cId="0" sldId="2405"/>
            <ac:picMk id="570" creationId="{00000000-0000-0000-0000-000000000000}"/>
          </ac:picMkLst>
        </pc:picChg>
      </pc:sldChg>
      <pc:sldChg chg="addSp delSp modSp mod">
        <pc:chgData name="Claudio Seebach" userId="ad0f5b51-8aef-46f1-95aa-a2456ecb5412" providerId="ADAL" clId="{03DDC7C8-20D5-1E44-B941-BFC4DA572D87}" dt="2024-11-06T13:20:45.158" v="5695" actId="478"/>
        <pc:sldMkLst>
          <pc:docMk/>
          <pc:sldMk cId="0" sldId="2541"/>
        </pc:sldMkLst>
        <pc:spChg chg="del">
          <ac:chgData name="Claudio Seebach" userId="ad0f5b51-8aef-46f1-95aa-a2456ecb5412" providerId="ADAL" clId="{03DDC7C8-20D5-1E44-B941-BFC4DA572D87}" dt="2024-11-06T04:51:18.560" v="5624" actId="478"/>
          <ac:spMkLst>
            <pc:docMk/>
            <pc:sldMk cId="0" sldId="2541"/>
            <ac:spMk id="8" creationId="{979475EF-2ECD-3C2E-F3C3-16DBC252F07B}"/>
          </ac:spMkLst>
        </pc:spChg>
        <pc:spChg chg="del">
          <ac:chgData name="Claudio Seebach" userId="ad0f5b51-8aef-46f1-95aa-a2456ecb5412" providerId="ADAL" clId="{03DDC7C8-20D5-1E44-B941-BFC4DA572D87}" dt="2024-11-06T04:51:18.560" v="5624" actId="478"/>
          <ac:spMkLst>
            <pc:docMk/>
            <pc:sldMk cId="0" sldId="2541"/>
            <ac:spMk id="9" creationId="{408045A4-D983-CCCC-D569-7F464C3DEB43}"/>
          </ac:spMkLst>
        </pc:spChg>
        <pc:spChg chg="del">
          <ac:chgData name="Claudio Seebach" userId="ad0f5b51-8aef-46f1-95aa-a2456ecb5412" providerId="ADAL" clId="{03DDC7C8-20D5-1E44-B941-BFC4DA572D87}" dt="2024-11-06T04:51:18.560" v="5624" actId="478"/>
          <ac:spMkLst>
            <pc:docMk/>
            <pc:sldMk cId="0" sldId="2541"/>
            <ac:spMk id="10" creationId="{E1A8B9EA-3E20-6C36-986D-FFE1D5A01CFC}"/>
          </ac:spMkLst>
        </pc:spChg>
        <pc:spChg chg="mod">
          <ac:chgData name="Claudio Seebach" userId="ad0f5b51-8aef-46f1-95aa-a2456ecb5412" providerId="ADAL" clId="{03DDC7C8-20D5-1E44-B941-BFC4DA572D87}" dt="2024-11-06T02:20:28.534" v="2963" actId="20577"/>
          <ac:spMkLst>
            <pc:docMk/>
            <pc:sldMk cId="0" sldId="2541"/>
            <ac:spMk id="290" creationId="{00000000-0000-0000-0000-000000000000}"/>
          </ac:spMkLst>
        </pc:spChg>
        <pc:spChg chg="mod">
          <ac:chgData name="Claudio Seebach" userId="ad0f5b51-8aef-46f1-95aa-a2456ecb5412" providerId="ADAL" clId="{03DDC7C8-20D5-1E44-B941-BFC4DA572D87}" dt="2024-11-06T04:12:04.012" v="5200" actId="20577"/>
          <ac:spMkLst>
            <pc:docMk/>
            <pc:sldMk cId="0" sldId="2541"/>
            <ac:spMk id="310" creationId="{00000000-0000-0000-0000-000000000000}"/>
          </ac:spMkLst>
        </pc:spChg>
        <pc:picChg chg="add del mod">
          <ac:chgData name="Claudio Seebach" userId="ad0f5b51-8aef-46f1-95aa-a2456ecb5412" providerId="ADAL" clId="{03DDC7C8-20D5-1E44-B941-BFC4DA572D87}" dt="2024-11-06T13:20:45.158" v="5695" actId="478"/>
          <ac:picMkLst>
            <pc:docMk/>
            <pc:sldMk cId="0" sldId="2541"/>
            <ac:picMk id="3" creationId="{DD25F013-2DE9-1149-8CB2-C21E41497E4E}"/>
          </ac:picMkLst>
        </pc:picChg>
        <pc:picChg chg="mod modCrop">
          <ac:chgData name="Claudio Seebach" userId="ad0f5b51-8aef-46f1-95aa-a2456ecb5412" providerId="ADAL" clId="{03DDC7C8-20D5-1E44-B941-BFC4DA572D87}" dt="2024-11-06T03:52:07.215" v="4941" actId="1076"/>
          <ac:picMkLst>
            <pc:docMk/>
            <pc:sldMk cId="0" sldId="2541"/>
            <ac:picMk id="6" creationId="{BFDFCA84-4D2D-6C40-3338-9619841612CC}"/>
          </ac:picMkLst>
        </pc:picChg>
      </pc:sldChg>
      <pc:sldChg chg="modSp mod">
        <pc:chgData name="Claudio Seebach" userId="ad0f5b51-8aef-46f1-95aa-a2456ecb5412" providerId="ADAL" clId="{03DDC7C8-20D5-1E44-B941-BFC4DA572D87}" dt="2024-11-06T03:35:59.592" v="4676" actId="20577"/>
        <pc:sldMkLst>
          <pc:docMk/>
          <pc:sldMk cId="1470707095" sldId="2542"/>
        </pc:sldMkLst>
        <pc:spChg chg="mod">
          <ac:chgData name="Claudio Seebach" userId="ad0f5b51-8aef-46f1-95aa-a2456ecb5412" providerId="ADAL" clId="{03DDC7C8-20D5-1E44-B941-BFC4DA572D87}" dt="2024-11-04T21:48:35.683" v="2059" actId="20577"/>
          <ac:spMkLst>
            <pc:docMk/>
            <pc:sldMk cId="1470707095" sldId="2542"/>
            <ac:spMk id="2" creationId="{9022DADB-044D-E113-511D-36DB7DCB16AA}"/>
          </ac:spMkLst>
        </pc:spChg>
        <pc:spChg chg="mod">
          <ac:chgData name="Claudio Seebach" userId="ad0f5b51-8aef-46f1-95aa-a2456ecb5412" providerId="ADAL" clId="{03DDC7C8-20D5-1E44-B941-BFC4DA572D87}" dt="2024-11-04T21:48:43.654" v="2061" actId="403"/>
          <ac:spMkLst>
            <pc:docMk/>
            <pc:sldMk cId="1470707095" sldId="2542"/>
            <ac:spMk id="5" creationId="{54E62186-8189-67C3-4025-0C12C80252E9}"/>
          </ac:spMkLst>
        </pc:spChg>
        <pc:spChg chg="mod">
          <ac:chgData name="Claudio Seebach" userId="ad0f5b51-8aef-46f1-95aa-a2456ecb5412" providerId="ADAL" clId="{03DDC7C8-20D5-1E44-B941-BFC4DA572D87}" dt="2024-11-04T21:49:09.381" v="2065" actId="207"/>
          <ac:spMkLst>
            <pc:docMk/>
            <pc:sldMk cId="1470707095" sldId="2542"/>
            <ac:spMk id="6" creationId="{2FCEA33C-3FFB-2A3C-D71F-15133C7CEE76}"/>
          </ac:spMkLst>
        </pc:spChg>
        <pc:spChg chg="mod">
          <ac:chgData name="Claudio Seebach" userId="ad0f5b51-8aef-46f1-95aa-a2456ecb5412" providerId="ADAL" clId="{03DDC7C8-20D5-1E44-B941-BFC4DA572D87}" dt="2024-11-06T03:35:59.592" v="4676" actId="20577"/>
          <ac:spMkLst>
            <pc:docMk/>
            <pc:sldMk cId="1470707095" sldId="2542"/>
            <ac:spMk id="327" creationId="{00000000-0000-0000-0000-000000000000}"/>
          </ac:spMkLst>
        </pc:spChg>
      </pc:sldChg>
      <pc:sldChg chg="addSp delSp modSp mod">
        <pc:chgData name="Claudio Seebach" userId="ad0f5b51-8aef-46f1-95aa-a2456ecb5412" providerId="ADAL" clId="{03DDC7C8-20D5-1E44-B941-BFC4DA572D87}" dt="2024-11-06T03:53:35.234" v="4954" actId="1036"/>
        <pc:sldMkLst>
          <pc:docMk/>
          <pc:sldMk cId="0" sldId="2543"/>
        </pc:sldMkLst>
        <pc:spChg chg="add mod">
          <ac:chgData name="Claudio Seebach" userId="ad0f5b51-8aef-46f1-95aa-a2456ecb5412" providerId="ADAL" clId="{03DDC7C8-20D5-1E44-B941-BFC4DA572D87}" dt="2024-11-06T03:51:31.466" v="4939"/>
          <ac:spMkLst>
            <pc:docMk/>
            <pc:sldMk cId="0" sldId="2543"/>
            <ac:spMk id="2" creationId="{A521CDA3-17C9-6917-D8C6-E80DB800E212}"/>
          </ac:spMkLst>
        </pc:spChg>
        <pc:spChg chg="add mod">
          <ac:chgData name="Claudio Seebach" userId="ad0f5b51-8aef-46f1-95aa-a2456ecb5412" providerId="ADAL" clId="{03DDC7C8-20D5-1E44-B941-BFC4DA572D87}" dt="2024-10-31T02:10:05.389" v="51"/>
          <ac:spMkLst>
            <pc:docMk/>
            <pc:sldMk cId="0" sldId="2543"/>
            <ac:spMk id="2" creationId="{B6864179-3390-3D57-72D8-C5EBEA8AC31B}"/>
          </ac:spMkLst>
        </pc:spChg>
        <pc:spChg chg="add mod">
          <ac:chgData name="Claudio Seebach" userId="ad0f5b51-8aef-46f1-95aa-a2456ecb5412" providerId="ADAL" clId="{03DDC7C8-20D5-1E44-B941-BFC4DA572D87}" dt="2024-11-06T03:51:31.466" v="4939"/>
          <ac:spMkLst>
            <pc:docMk/>
            <pc:sldMk cId="0" sldId="2543"/>
            <ac:spMk id="3" creationId="{36133C80-1D5A-3D4C-5F8A-4D90D3A12F50}"/>
          </ac:spMkLst>
        </pc:spChg>
        <pc:spChg chg="del">
          <ac:chgData name="Claudio Seebach" userId="ad0f5b51-8aef-46f1-95aa-a2456ecb5412" providerId="ADAL" clId="{03DDC7C8-20D5-1E44-B941-BFC4DA572D87}" dt="2024-11-04T22:02:20.101" v="2522" actId="478"/>
          <ac:spMkLst>
            <pc:docMk/>
            <pc:sldMk cId="0" sldId="2543"/>
            <ac:spMk id="3" creationId="{933EDF0E-FB19-273F-AAE5-6344183E7E63}"/>
          </ac:spMkLst>
        </pc:spChg>
        <pc:spChg chg="add mod">
          <ac:chgData name="Claudio Seebach" userId="ad0f5b51-8aef-46f1-95aa-a2456ecb5412" providerId="ADAL" clId="{03DDC7C8-20D5-1E44-B941-BFC4DA572D87}" dt="2024-10-31T02:10:05.389" v="51"/>
          <ac:spMkLst>
            <pc:docMk/>
            <pc:sldMk cId="0" sldId="2543"/>
            <ac:spMk id="4" creationId="{37B73BFC-59B8-2475-7C14-B13D9CB062A2}"/>
          </ac:spMkLst>
        </pc:spChg>
        <pc:spChg chg="add mod">
          <ac:chgData name="Claudio Seebach" userId="ad0f5b51-8aef-46f1-95aa-a2456ecb5412" providerId="ADAL" clId="{03DDC7C8-20D5-1E44-B941-BFC4DA572D87}" dt="2024-10-31T02:10:05.389" v="51"/>
          <ac:spMkLst>
            <pc:docMk/>
            <pc:sldMk cId="0" sldId="2543"/>
            <ac:spMk id="5" creationId="{CBA4F95A-D964-56A3-AFB1-22BCDC1D8E88}"/>
          </ac:spMkLst>
        </pc:spChg>
        <pc:spChg chg="add mod">
          <ac:chgData name="Claudio Seebach" userId="ad0f5b51-8aef-46f1-95aa-a2456ecb5412" providerId="ADAL" clId="{03DDC7C8-20D5-1E44-B941-BFC4DA572D87}" dt="2024-11-04T22:02:52.951" v="2546" actId="20577"/>
          <ac:spMkLst>
            <pc:docMk/>
            <pc:sldMk cId="0" sldId="2543"/>
            <ac:spMk id="5" creationId="{F7CDD278-47AE-0398-FEEF-E8FDC9972AB0}"/>
          </ac:spMkLst>
        </pc:spChg>
        <pc:spChg chg="add del mod">
          <ac:chgData name="Claudio Seebach" userId="ad0f5b51-8aef-46f1-95aa-a2456ecb5412" providerId="ADAL" clId="{03DDC7C8-20D5-1E44-B941-BFC4DA572D87}" dt="2024-11-04T22:02:30.345" v="2524" actId="478"/>
          <ac:spMkLst>
            <pc:docMk/>
            <pc:sldMk cId="0" sldId="2543"/>
            <ac:spMk id="6" creationId="{68FA39D0-A62B-CBE2-D2D3-1F6909C77F7B}"/>
          </ac:spMkLst>
        </pc:spChg>
        <pc:spChg chg="add mod">
          <ac:chgData name="Claudio Seebach" userId="ad0f5b51-8aef-46f1-95aa-a2456ecb5412" providerId="ADAL" clId="{03DDC7C8-20D5-1E44-B941-BFC4DA572D87}" dt="2024-11-06T03:51:31.466" v="4939"/>
          <ac:spMkLst>
            <pc:docMk/>
            <pc:sldMk cId="0" sldId="2543"/>
            <ac:spMk id="6" creationId="{93BFBA61-0B01-D152-7239-BFB45A6F3175}"/>
          </ac:spMkLst>
        </pc:spChg>
        <pc:spChg chg="add del mod">
          <ac:chgData name="Claudio Seebach" userId="ad0f5b51-8aef-46f1-95aa-a2456ecb5412" providerId="ADAL" clId="{03DDC7C8-20D5-1E44-B941-BFC4DA572D87}" dt="2024-11-04T22:02:30.345" v="2524" actId="478"/>
          <ac:spMkLst>
            <pc:docMk/>
            <pc:sldMk cId="0" sldId="2543"/>
            <ac:spMk id="7" creationId="{B9D4963E-0CBF-6A67-BDEB-799ADA1EAE44}"/>
          </ac:spMkLst>
        </pc:spChg>
        <pc:spChg chg="add del mod">
          <ac:chgData name="Claudio Seebach" userId="ad0f5b51-8aef-46f1-95aa-a2456ecb5412" providerId="ADAL" clId="{03DDC7C8-20D5-1E44-B941-BFC4DA572D87}" dt="2024-11-04T22:02:30.345" v="2524" actId="478"/>
          <ac:spMkLst>
            <pc:docMk/>
            <pc:sldMk cId="0" sldId="2543"/>
            <ac:spMk id="8" creationId="{84C0EAEB-D598-9392-1F43-C813A22ACF7C}"/>
          </ac:spMkLst>
        </pc:spChg>
        <pc:spChg chg="mod">
          <ac:chgData name="Claudio Seebach" userId="ad0f5b51-8aef-46f1-95aa-a2456ecb5412" providerId="ADAL" clId="{03DDC7C8-20D5-1E44-B941-BFC4DA572D87}" dt="2024-11-06T03:53:28.797" v="4943" actId="14100"/>
          <ac:spMkLst>
            <pc:docMk/>
            <pc:sldMk cId="0" sldId="2543"/>
            <ac:spMk id="1050" creationId="{00000000-0000-0000-0000-000000000000}"/>
          </ac:spMkLst>
        </pc:spChg>
        <pc:spChg chg="mod">
          <ac:chgData name="Claudio Seebach" userId="ad0f5b51-8aef-46f1-95aa-a2456ecb5412" providerId="ADAL" clId="{03DDC7C8-20D5-1E44-B941-BFC4DA572D87}" dt="2024-11-06T03:53:35.234" v="4954" actId="1036"/>
          <ac:spMkLst>
            <pc:docMk/>
            <pc:sldMk cId="0" sldId="2543"/>
            <ac:spMk id="1051" creationId="{00000000-0000-0000-0000-000000000000}"/>
          </ac:spMkLst>
        </pc:spChg>
        <pc:spChg chg="mod">
          <ac:chgData name="Claudio Seebach" userId="ad0f5b51-8aef-46f1-95aa-a2456ecb5412" providerId="ADAL" clId="{03DDC7C8-20D5-1E44-B941-BFC4DA572D87}" dt="2024-11-04T22:02:08.062" v="2518" actId="1076"/>
          <ac:spMkLst>
            <pc:docMk/>
            <pc:sldMk cId="0" sldId="2543"/>
            <ac:spMk id="1054" creationId="{00000000-0000-0000-0000-000000000000}"/>
          </ac:spMkLst>
        </pc:spChg>
        <pc:picChg chg="add mod">
          <ac:chgData name="Claudio Seebach" userId="ad0f5b51-8aef-46f1-95aa-a2456ecb5412" providerId="ADAL" clId="{03DDC7C8-20D5-1E44-B941-BFC4DA572D87}" dt="2024-11-04T22:01:57.196" v="2514" actId="1076"/>
          <ac:picMkLst>
            <pc:docMk/>
            <pc:sldMk cId="0" sldId="2543"/>
            <ac:picMk id="4" creationId="{2085C288-F88C-078F-3C73-DDEE86C882CA}"/>
          </ac:picMkLst>
        </pc:picChg>
        <pc:picChg chg="mod">
          <ac:chgData name="Claudio Seebach" userId="ad0f5b51-8aef-46f1-95aa-a2456ecb5412" providerId="ADAL" clId="{03DDC7C8-20D5-1E44-B941-BFC4DA572D87}" dt="2024-11-06T03:53:35.234" v="4954" actId="1036"/>
          <ac:picMkLst>
            <pc:docMk/>
            <pc:sldMk cId="0" sldId="2543"/>
            <ac:picMk id="1052" creationId="{00000000-0000-0000-0000-000000000000}"/>
          </ac:picMkLst>
        </pc:picChg>
        <pc:picChg chg="mod">
          <ac:chgData name="Claudio Seebach" userId="ad0f5b51-8aef-46f1-95aa-a2456ecb5412" providerId="ADAL" clId="{03DDC7C8-20D5-1E44-B941-BFC4DA572D87}" dt="2024-11-04T22:02:04.963" v="2517" actId="14100"/>
          <ac:picMkLst>
            <pc:docMk/>
            <pc:sldMk cId="0" sldId="2543"/>
            <ac:picMk id="1053" creationId="{00000000-0000-0000-0000-000000000000}"/>
          </ac:picMkLst>
        </pc:picChg>
      </pc:sldChg>
      <pc:sldChg chg="addSp modSp mod">
        <pc:chgData name="Claudio Seebach" userId="ad0f5b51-8aef-46f1-95aa-a2456ecb5412" providerId="ADAL" clId="{03DDC7C8-20D5-1E44-B941-BFC4DA572D87}" dt="2024-11-06T03:51:31.466" v="4939"/>
        <pc:sldMkLst>
          <pc:docMk/>
          <pc:sldMk cId="0" sldId="2544"/>
        </pc:sldMkLst>
        <pc:spChg chg="add mod">
          <ac:chgData name="Claudio Seebach" userId="ad0f5b51-8aef-46f1-95aa-a2456ecb5412" providerId="ADAL" clId="{03DDC7C8-20D5-1E44-B941-BFC4DA572D87}" dt="2024-11-06T02:49:40.110" v="3862" actId="14100"/>
          <ac:spMkLst>
            <pc:docMk/>
            <pc:sldMk cId="0" sldId="2544"/>
            <ac:spMk id="3" creationId="{FC5D1CD1-16A7-E3F3-B7D1-0AFF19AF3349}"/>
          </ac:spMkLst>
        </pc:spChg>
        <pc:spChg chg="add mod">
          <ac:chgData name="Claudio Seebach" userId="ad0f5b51-8aef-46f1-95aa-a2456ecb5412" providerId="ADAL" clId="{03DDC7C8-20D5-1E44-B941-BFC4DA572D87}" dt="2024-11-06T02:49:22.543" v="3860" actId="20577"/>
          <ac:spMkLst>
            <pc:docMk/>
            <pc:sldMk cId="0" sldId="2544"/>
            <ac:spMk id="4" creationId="{6BAA3A5B-6BEF-ECB4-BCA0-2205C0589EAC}"/>
          </ac:spMkLst>
        </pc:spChg>
        <pc:spChg chg="add mod">
          <ac:chgData name="Claudio Seebach" userId="ad0f5b51-8aef-46f1-95aa-a2456ecb5412" providerId="ADAL" clId="{03DDC7C8-20D5-1E44-B941-BFC4DA572D87}" dt="2024-11-06T03:51:31.466" v="4939"/>
          <ac:spMkLst>
            <pc:docMk/>
            <pc:sldMk cId="0" sldId="2544"/>
            <ac:spMk id="5" creationId="{DBFEBB42-D41B-7998-9E16-8ADC997D9D31}"/>
          </ac:spMkLst>
        </pc:spChg>
        <pc:spChg chg="add mod">
          <ac:chgData name="Claudio Seebach" userId="ad0f5b51-8aef-46f1-95aa-a2456ecb5412" providerId="ADAL" clId="{03DDC7C8-20D5-1E44-B941-BFC4DA572D87}" dt="2024-11-06T03:51:31.466" v="4939"/>
          <ac:spMkLst>
            <pc:docMk/>
            <pc:sldMk cId="0" sldId="2544"/>
            <ac:spMk id="6" creationId="{0C59E48C-0BDC-ACE7-5891-9181CBD22C2B}"/>
          </ac:spMkLst>
        </pc:spChg>
        <pc:spChg chg="add mod">
          <ac:chgData name="Claudio Seebach" userId="ad0f5b51-8aef-46f1-95aa-a2456ecb5412" providerId="ADAL" clId="{03DDC7C8-20D5-1E44-B941-BFC4DA572D87}" dt="2024-11-06T03:51:31.466" v="4939"/>
          <ac:spMkLst>
            <pc:docMk/>
            <pc:sldMk cId="0" sldId="2544"/>
            <ac:spMk id="7" creationId="{6A0628D7-A862-A8F0-36D4-F07BC152F001}"/>
          </ac:spMkLst>
        </pc:spChg>
        <pc:spChg chg="mod">
          <ac:chgData name="Claudio Seebach" userId="ad0f5b51-8aef-46f1-95aa-a2456ecb5412" providerId="ADAL" clId="{03DDC7C8-20D5-1E44-B941-BFC4DA572D87}" dt="2024-11-06T02:47:37.029" v="3784" actId="20577"/>
          <ac:spMkLst>
            <pc:docMk/>
            <pc:sldMk cId="0" sldId="2544"/>
            <ac:spMk id="732" creationId="{00000000-0000-0000-0000-000000000000}"/>
          </ac:spMkLst>
        </pc:spChg>
        <pc:spChg chg="mod">
          <ac:chgData name="Claudio Seebach" userId="ad0f5b51-8aef-46f1-95aa-a2456ecb5412" providerId="ADAL" clId="{03DDC7C8-20D5-1E44-B941-BFC4DA572D87}" dt="2024-11-06T02:46:48.587" v="3720" actId="1036"/>
          <ac:spMkLst>
            <pc:docMk/>
            <pc:sldMk cId="0" sldId="2544"/>
            <ac:spMk id="733" creationId="{00000000-0000-0000-0000-000000000000}"/>
          </ac:spMkLst>
        </pc:spChg>
        <pc:spChg chg="mod">
          <ac:chgData name="Claudio Seebach" userId="ad0f5b51-8aef-46f1-95aa-a2456ecb5412" providerId="ADAL" clId="{03DDC7C8-20D5-1E44-B941-BFC4DA572D87}" dt="2024-11-06T02:45:48.923" v="3651" actId="404"/>
          <ac:spMkLst>
            <pc:docMk/>
            <pc:sldMk cId="0" sldId="2544"/>
            <ac:spMk id="735" creationId="{00000000-0000-0000-0000-000000000000}"/>
          </ac:spMkLst>
        </pc:spChg>
        <pc:spChg chg="mod">
          <ac:chgData name="Claudio Seebach" userId="ad0f5b51-8aef-46f1-95aa-a2456ecb5412" providerId="ADAL" clId="{03DDC7C8-20D5-1E44-B941-BFC4DA572D87}" dt="2024-11-06T02:45:48.923" v="3651" actId="404"/>
          <ac:spMkLst>
            <pc:docMk/>
            <pc:sldMk cId="0" sldId="2544"/>
            <ac:spMk id="736" creationId="{00000000-0000-0000-0000-000000000000}"/>
          </ac:spMkLst>
        </pc:spChg>
        <pc:spChg chg="mod">
          <ac:chgData name="Claudio Seebach" userId="ad0f5b51-8aef-46f1-95aa-a2456ecb5412" providerId="ADAL" clId="{03DDC7C8-20D5-1E44-B941-BFC4DA572D87}" dt="2024-11-06T02:46:28.069" v="3703" actId="1076"/>
          <ac:spMkLst>
            <pc:docMk/>
            <pc:sldMk cId="0" sldId="2544"/>
            <ac:spMk id="737" creationId="{00000000-0000-0000-0000-000000000000}"/>
          </ac:spMkLst>
        </pc:spChg>
        <pc:spChg chg="mod">
          <ac:chgData name="Claudio Seebach" userId="ad0f5b51-8aef-46f1-95aa-a2456ecb5412" providerId="ADAL" clId="{03DDC7C8-20D5-1E44-B941-BFC4DA572D87}" dt="2024-11-06T02:47:15.232" v="3745" actId="14100"/>
          <ac:spMkLst>
            <pc:docMk/>
            <pc:sldMk cId="0" sldId="2544"/>
            <ac:spMk id="738" creationId="{00000000-0000-0000-0000-000000000000}"/>
          </ac:spMkLst>
        </pc:spChg>
        <pc:grpChg chg="mod">
          <ac:chgData name="Claudio Seebach" userId="ad0f5b51-8aef-46f1-95aa-a2456ecb5412" providerId="ADAL" clId="{03DDC7C8-20D5-1E44-B941-BFC4DA572D87}" dt="2024-11-06T02:46:57.895" v="3743" actId="1035"/>
          <ac:grpSpMkLst>
            <pc:docMk/>
            <pc:sldMk cId="0" sldId="2544"/>
            <ac:grpSpMk id="734" creationId="{00000000-0000-0000-0000-000000000000}"/>
          </ac:grpSpMkLst>
        </pc:grpChg>
        <pc:picChg chg="add mod modCrop">
          <ac:chgData name="Claudio Seebach" userId="ad0f5b51-8aef-46f1-95aa-a2456ecb5412" providerId="ADAL" clId="{03DDC7C8-20D5-1E44-B941-BFC4DA572D87}" dt="2024-11-06T02:44:12.141" v="3605" actId="1076"/>
          <ac:picMkLst>
            <pc:docMk/>
            <pc:sldMk cId="0" sldId="2544"/>
            <ac:picMk id="2" creationId="{6404B101-3EF4-AAD8-B034-606540470A78}"/>
          </ac:picMkLst>
        </pc:picChg>
        <pc:picChg chg="mod modCrop">
          <ac:chgData name="Claudio Seebach" userId="ad0f5b51-8aef-46f1-95aa-a2456ecb5412" providerId="ADAL" clId="{03DDC7C8-20D5-1E44-B941-BFC4DA572D87}" dt="2024-11-06T02:49:47.188" v="3863" actId="14100"/>
          <ac:picMkLst>
            <pc:docMk/>
            <pc:sldMk cId="0" sldId="2544"/>
            <ac:picMk id="731" creationId="{00000000-0000-0000-0000-000000000000}"/>
          </ac:picMkLst>
        </pc:picChg>
      </pc:sldChg>
      <pc:sldChg chg="addSp modSp mod">
        <pc:chgData name="Claudio Seebach" userId="ad0f5b51-8aef-46f1-95aa-a2456ecb5412" providerId="ADAL" clId="{03DDC7C8-20D5-1E44-B941-BFC4DA572D87}" dt="2024-10-31T02:10:25.202" v="54"/>
        <pc:sldMkLst>
          <pc:docMk/>
          <pc:sldMk cId="0" sldId="2545"/>
        </pc:sldMkLst>
        <pc:spChg chg="add mod">
          <ac:chgData name="Claudio Seebach" userId="ad0f5b51-8aef-46f1-95aa-a2456ecb5412" providerId="ADAL" clId="{03DDC7C8-20D5-1E44-B941-BFC4DA572D87}" dt="2024-10-31T02:08:32.045" v="33"/>
          <ac:spMkLst>
            <pc:docMk/>
            <pc:sldMk cId="0" sldId="2545"/>
            <ac:spMk id="2" creationId="{CF7D5AE8-4786-3635-8323-A36F2CC462A1}"/>
          </ac:spMkLst>
        </pc:spChg>
        <pc:spChg chg="add mod">
          <ac:chgData name="Claudio Seebach" userId="ad0f5b51-8aef-46f1-95aa-a2456ecb5412" providerId="ADAL" clId="{03DDC7C8-20D5-1E44-B941-BFC4DA572D87}" dt="2024-10-31T02:09:05.572" v="35"/>
          <ac:spMkLst>
            <pc:docMk/>
            <pc:sldMk cId="0" sldId="2545"/>
            <ac:spMk id="3" creationId="{3D910BF1-6AA6-DCA5-1585-B5EBD37B9542}"/>
          </ac:spMkLst>
        </pc:spChg>
        <pc:spChg chg="add mod">
          <ac:chgData name="Claudio Seebach" userId="ad0f5b51-8aef-46f1-95aa-a2456ecb5412" providerId="ADAL" clId="{03DDC7C8-20D5-1E44-B941-BFC4DA572D87}" dt="2024-10-31T02:09:05.572" v="35"/>
          <ac:spMkLst>
            <pc:docMk/>
            <pc:sldMk cId="0" sldId="2545"/>
            <ac:spMk id="4" creationId="{6AED3C0C-2543-9501-318A-B31AD162777B}"/>
          </ac:spMkLst>
        </pc:spChg>
        <pc:spChg chg="add mod">
          <ac:chgData name="Claudio Seebach" userId="ad0f5b51-8aef-46f1-95aa-a2456ecb5412" providerId="ADAL" clId="{03DDC7C8-20D5-1E44-B941-BFC4DA572D87}" dt="2024-10-31T02:09:05.572" v="35"/>
          <ac:spMkLst>
            <pc:docMk/>
            <pc:sldMk cId="0" sldId="2545"/>
            <ac:spMk id="5" creationId="{87BE9A00-837D-556F-24E3-B2DA5501B9F9}"/>
          </ac:spMkLst>
        </pc:spChg>
        <pc:spChg chg="add mod">
          <ac:chgData name="Claudio Seebach" userId="ad0f5b51-8aef-46f1-95aa-a2456ecb5412" providerId="ADAL" clId="{03DDC7C8-20D5-1E44-B941-BFC4DA572D87}" dt="2024-10-31T02:10:25.202" v="54"/>
          <ac:spMkLst>
            <pc:docMk/>
            <pc:sldMk cId="0" sldId="2545"/>
            <ac:spMk id="6" creationId="{65EAC241-7994-4616-2CDE-B6D68F9A15C2}"/>
          </ac:spMkLst>
        </pc:spChg>
        <pc:spChg chg="add mod">
          <ac:chgData name="Claudio Seebach" userId="ad0f5b51-8aef-46f1-95aa-a2456ecb5412" providerId="ADAL" clId="{03DDC7C8-20D5-1E44-B941-BFC4DA572D87}" dt="2024-10-31T02:10:25.202" v="54"/>
          <ac:spMkLst>
            <pc:docMk/>
            <pc:sldMk cId="0" sldId="2545"/>
            <ac:spMk id="7" creationId="{3AD76D44-8869-803D-AD50-3D821E1F561E}"/>
          </ac:spMkLst>
        </pc:spChg>
        <pc:spChg chg="add mod">
          <ac:chgData name="Claudio Seebach" userId="ad0f5b51-8aef-46f1-95aa-a2456ecb5412" providerId="ADAL" clId="{03DDC7C8-20D5-1E44-B941-BFC4DA572D87}" dt="2024-10-31T02:10:25.202" v="54"/>
          <ac:spMkLst>
            <pc:docMk/>
            <pc:sldMk cId="0" sldId="2545"/>
            <ac:spMk id="8" creationId="{48A3204E-02A6-3A25-15AA-D2DF143D57B6}"/>
          </ac:spMkLst>
        </pc:spChg>
        <pc:spChg chg="mod">
          <ac:chgData name="Claudio Seebach" userId="ad0f5b51-8aef-46f1-95aa-a2456ecb5412" providerId="ADAL" clId="{03DDC7C8-20D5-1E44-B941-BFC4DA572D87}" dt="2024-10-31T02:08:51.364" v="34" actId="1076"/>
          <ac:spMkLst>
            <pc:docMk/>
            <pc:sldMk cId="0" sldId="2545"/>
            <ac:spMk id="609" creationId="{00000000-0000-0000-0000-000000000000}"/>
          </ac:spMkLst>
        </pc:spChg>
      </pc:sldChg>
      <pc:sldChg chg="addSp delSp modSp mod modClrScheme chgLayout">
        <pc:chgData name="Claudio Seebach" userId="ad0f5b51-8aef-46f1-95aa-a2456ecb5412" providerId="ADAL" clId="{03DDC7C8-20D5-1E44-B941-BFC4DA572D87}" dt="2024-11-06T03:51:31.466" v="4939"/>
        <pc:sldMkLst>
          <pc:docMk/>
          <pc:sldMk cId="0" sldId="2546"/>
        </pc:sldMkLst>
        <pc:spChg chg="mod ord">
          <ac:chgData name="Claudio Seebach" userId="ad0f5b51-8aef-46f1-95aa-a2456ecb5412" providerId="ADAL" clId="{03DDC7C8-20D5-1E44-B941-BFC4DA572D87}" dt="2024-10-31T02:09:58.382" v="47" actId="700"/>
          <ac:spMkLst>
            <pc:docMk/>
            <pc:sldMk cId="0" sldId="2546"/>
            <ac:spMk id="2" creationId="{FEF059A9-1B85-63CA-20D1-1CC7A8998DB3}"/>
          </ac:spMkLst>
        </pc:spChg>
        <pc:spChg chg="add del mod ord">
          <ac:chgData name="Claudio Seebach" userId="ad0f5b51-8aef-46f1-95aa-a2456ecb5412" providerId="ADAL" clId="{03DDC7C8-20D5-1E44-B941-BFC4DA572D87}" dt="2024-10-31T02:04:03.649" v="1" actId="478"/>
          <ac:spMkLst>
            <pc:docMk/>
            <pc:sldMk cId="0" sldId="2546"/>
            <ac:spMk id="3" creationId="{10D1453B-533D-E7BA-FA38-C7D7D8BE976B}"/>
          </ac:spMkLst>
        </pc:spChg>
        <pc:spChg chg="add mod">
          <ac:chgData name="Claudio Seebach" userId="ad0f5b51-8aef-46f1-95aa-a2456ecb5412" providerId="ADAL" clId="{03DDC7C8-20D5-1E44-B941-BFC4DA572D87}" dt="2024-11-04T22:03:21.999" v="2549"/>
          <ac:spMkLst>
            <pc:docMk/>
            <pc:sldMk cId="0" sldId="2546"/>
            <ac:spMk id="3" creationId="{65F8D649-AD08-978C-AEB1-0D3AC199D32B}"/>
          </ac:spMkLst>
        </pc:spChg>
        <pc:spChg chg="add mod">
          <ac:chgData name="Claudio Seebach" userId="ad0f5b51-8aef-46f1-95aa-a2456ecb5412" providerId="ADAL" clId="{03DDC7C8-20D5-1E44-B941-BFC4DA572D87}" dt="2024-11-06T03:51:31.466" v="4939"/>
          <ac:spMkLst>
            <pc:docMk/>
            <pc:sldMk cId="0" sldId="2546"/>
            <ac:spMk id="3" creationId="{DA064003-DE2A-A260-F56D-79C28648F981}"/>
          </ac:spMkLst>
        </pc:spChg>
        <pc:spChg chg="add del mod ord">
          <ac:chgData name="Claudio Seebach" userId="ad0f5b51-8aef-46f1-95aa-a2456ecb5412" providerId="ADAL" clId="{03DDC7C8-20D5-1E44-B941-BFC4DA572D87}" dt="2024-10-31T02:08:00.621" v="28" actId="478"/>
          <ac:spMkLst>
            <pc:docMk/>
            <pc:sldMk cId="0" sldId="2546"/>
            <ac:spMk id="4" creationId="{540B84CD-F697-8CA6-46E9-76A0E3A84F6C}"/>
          </ac:spMkLst>
        </pc:spChg>
        <pc:spChg chg="add mod">
          <ac:chgData name="Claudio Seebach" userId="ad0f5b51-8aef-46f1-95aa-a2456ecb5412" providerId="ADAL" clId="{03DDC7C8-20D5-1E44-B941-BFC4DA572D87}" dt="2024-11-06T03:51:31.466" v="4939"/>
          <ac:spMkLst>
            <pc:docMk/>
            <pc:sldMk cId="0" sldId="2546"/>
            <ac:spMk id="4" creationId="{C58C6089-067D-B90B-3F3B-4C23D55AA824}"/>
          </ac:spMkLst>
        </pc:spChg>
        <pc:spChg chg="add mod">
          <ac:chgData name="Claudio Seebach" userId="ad0f5b51-8aef-46f1-95aa-a2456ecb5412" providerId="ADAL" clId="{03DDC7C8-20D5-1E44-B941-BFC4DA572D87}" dt="2024-11-04T22:03:21.999" v="2549"/>
          <ac:spMkLst>
            <pc:docMk/>
            <pc:sldMk cId="0" sldId="2546"/>
            <ac:spMk id="4" creationId="{DFBDC2DD-C466-E55B-9671-A2379A8484DA}"/>
          </ac:spMkLst>
        </pc:spChg>
        <pc:spChg chg="add mod">
          <ac:chgData name="Claudio Seebach" userId="ad0f5b51-8aef-46f1-95aa-a2456ecb5412" providerId="ADAL" clId="{03DDC7C8-20D5-1E44-B941-BFC4DA572D87}" dt="2024-10-31T02:08:23.981" v="32" actId="167"/>
          <ac:spMkLst>
            <pc:docMk/>
            <pc:sldMk cId="0" sldId="2546"/>
            <ac:spMk id="5" creationId="{CB49DD26-3C09-E982-2147-EFEBEEED50CA}"/>
          </ac:spMkLst>
        </pc:spChg>
        <pc:spChg chg="add mod">
          <ac:chgData name="Claudio Seebach" userId="ad0f5b51-8aef-46f1-95aa-a2456ecb5412" providerId="ADAL" clId="{03DDC7C8-20D5-1E44-B941-BFC4DA572D87}" dt="2024-10-31T02:09:22.886" v="41"/>
          <ac:spMkLst>
            <pc:docMk/>
            <pc:sldMk cId="0" sldId="2546"/>
            <ac:spMk id="6" creationId="{0ACAE6B9-61E7-222E-4E89-C1EFB2798C97}"/>
          </ac:spMkLst>
        </pc:spChg>
        <pc:spChg chg="add mod">
          <ac:chgData name="Claudio Seebach" userId="ad0f5b51-8aef-46f1-95aa-a2456ecb5412" providerId="ADAL" clId="{03DDC7C8-20D5-1E44-B941-BFC4DA572D87}" dt="2024-11-06T03:51:31.466" v="4939"/>
          <ac:spMkLst>
            <pc:docMk/>
            <pc:sldMk cId="0" sldId="2546"/>
            <ac:spMk id="6" creationId="{5209494C-2F6A-277D-5BFA-0BAA2C46460D}"/>
          </ac:spMkLst>
        </pc:spChg>
        <pc:spChg chg="add mod">
          <ac:chgData name="Claudio Seebach" userId="ad0f5b51-8aef-46f1-95aa-a2456ecb5412" providerId="ADAL" clId="{03DDC7C8-20D5-1E44-B941-BFC4DA572D87}" dt="2024-11-04T22:03:21.999" v="2549"/>
          <ac:spMkLst>
            <pc:docMk/>
            <pc:sldMk cId="0" sldId="2546"/>
            <ac:spMk id="6" creationId="{5FC31FE7-AD46-8B22-C700-6669C8B741BF}"/>
          </ac:spMkLst>
        </pc:spChg>
        <pc:spChg chg="add mod">
          <ac:chgData name="Claudio Seebach" userId="ad0f5b51-8aef-46f1-95aa-a2456ecb5412" providerId="ADAL" clId="{03DDC7C8-20D5-1E44-B941-BFC4DA572D87}" dt="2024-10-31T02:09:22.886" v="41"/>
          <ac:spMkLst>
            <pc:docMk/>
            <pc:sldMk cId="0" sldId="2546"/>
            <ac:spMk id="7" creationId="{E06F2AB1-5F9D-2FD3-7178-966C083A6D5B}"/>
          </ac:spMkLst>
        </pc:spChg>
        <pc:spChg chg="add mod">
          <ac:chgData name="Claudio Seebach" userId="ad0f5b51-8aef-46f1-95aa-a2456ecb5412" providerId="ADAL" clId="{03DDC7C8-20D5-1E44-B941-BFC4DA572D87}" dt="2024-10-31T02:09:22.886" v="41"/>
          <ac:spMkLst>
            <pc:docMk/>
            <pc:sldMk cId="0" sldId="2546"/>
            <ac:spMk id="8" creationId="{A10E571A-CDE8-CC1E-BCCC-68E7CCD75C44}"/>
          </ac:spMkLst>
        </pc:spChg>
        <pc:spChg chg="add del mod ord">
          <ac:chgData name="Claudio Seebach" userId="ad0f5b51-8aef-46f1-95aa-a2456ecb5412" providerId="ADAL" clId="{03DDC7C8-20D5-1E44-B941-BFC4DA572D87}" dt="2024-10-31T02:09:22.372" v="40" actId="700"/>
          <ac:spMkLst>
            <pc:docMk/>
            <pc:sldMk cId="0" sldId="2546"/>
            <ac:spMk id="9" creationId="{ED0E3A2C-8F27-EAFA-C4F2-F07C130E7778}"/>
          </ac:spMkLst>
        </pc:spChg>
        <pc:spChg chg="add del mod">
          <ac:chgData name="Claudio Seebach" userId="ad0f5b51-8aef-46f1-95aa-a2456ecb5412" providerId="ADAL" clId="{03DDC7C8-20D5-1E44-B941-BFC4DA572D87}" dt="2024-10-31T02:09:21.838" v="39" actId="6264"/>
          <ac:spMkLst>
            <pc:docMk/>
            <pc:sldMk cId="0" sldId="2546"/>
            <ac:spMk id="10" creationId="{D947F59E-BCCA-7765-2022-19A088F28A16}"/>
          </ac:spMkLst>
        </pc:spChg>
        <pc:spChg chg="add del mod ord">
          <ac:chgData name="Claudio Seebach" userId="ad0f5b51-8aef-46f1-95aa-a2456ecb5412" providerId="ADAL" clId="{03DDC7C8-20D5-1E44-B941-BFC4DA572D87}" dt="2024-10-31T02:09:21.838" v="39" actId="6264"/>
          <ac:spMkLst>
            <pc:docMk/>
            <pc:sldMk cId="0" sldId="2546"/>
            <ac:spMk id="11" creationId="{9241148D-3E30-0614-1592-62B4C231F70A}"/>
          </ac:spMkLst>
        </pc:spChg>
        <pc:spChg chg="add mod">
          <ac:chgData name="Claudio Seebach" userId="ad0f5b51-8aef-46f1-95aa-a2456ecb5412" providerId="ADAL" clId="{03DDC7C8-20D5-1E44-B941-BFC4DA572D87}" dt="2024-10-31T02:09:52.677" v="46"/>
          <ac:spMkLst>
            <pc:docMk/>
            <pc:sldMk cId="0" sldId="2546"/>
            <ac:spMk id="12" creationId="{60EBDAE9-368F-3A10-3167-7E31A6AF4F04}"/>
          </ac:spMkLst>
        </pc:spChg>
        <pc:spChg chg="add mod">
          <ac:chgData name="Claudio Seebach" userId="ad0f5b51-8aef-46f1-95aa-a2456ecb5412" providerId="ADAL" clId="{03DDC7C8-20D5-1E44-B941-BFC4DA572D87}" dt="2024-10-31T02:09:52.677" v="46"/>
          <ac:spMkLst>
            <pc:docMk/>
            <pc:sldMk cId="0" sldId="2546"/>
            <ac:spMk id="13" creationId="{1D341AE1-13D2-33B2-EC20-C0192BAF0B62}"/>
          </ac:spMkLst>
        </pc:spChg>
        <pc:spChg chg="add mod">
          <ac:chgData name="Claudio Seebach" userId="ad0f5b51-8aef-46f1-95aa-a2456ecb5412" providerId="ADAL" clId="{03DDC7C8-20D5-1E44-B941-BFC4DA572D87}" dt="2024-10-31T02:09:52.677" v="46"/>
          <ac:spMkLst>
            <pc:docMk/>
            <pc:sldMk cId="0" sldId="2546"/>
            <ac:spMk id="14" creationId="{AD2515A5-DEA8-BFA5-20B7-929C67FA6005}"/>
          </ac:spMkLst>
        </pc:spChg>
        <pc:spChg chg="add del mod ord">
          <ac:chgData name="Claudio Seebach" userId="ad0f5b51-8aef-46f1-95aa-a2456ecb5412" providerId="ADAL" clId="{03DDC7C8-20D5-1E44-B941-BFC4DA572D87}" dt="2024-10-31T02:10:31.521" v="57" actId="478"/>
          <ac:spMkLst>
            <pc:docMk/>
            <pc:sldMk cId="0" sldId="2546"/>
            <ac:spMk id="15" creationId="{0DB0BBA0-F259-E632-73D0-DE21D39A2E9C}"/>
          </ac:spMkLst>
        </pc:spChg>
        <pc:spChg chg="add mod">
          <ac:chgData name="Claudio Seebach" userId="ad0f5b51-8aef-46f1-95aa-a2456ecb5412" providerId="ADAL" clId="{03DDC7C8-20D5-1E44-B941-BFC4DA572D87}" dt="2024-10-31T02:10:00.886" v="49"/>
          <ac:spMkLst>
            <pc:docMk/>
            <pc:sldMk cId="0" sldId="2546"/>
            <ac:spMk id="16" creationId="{01183D4C-9743-307D-EB10-A0E372063A89}"/>
          </ac:spMkLst>
        </pc:spChg>
        <pc:spChg chg="add mod">
          <ac:chgData name="Claudio Seebach" userId="ad0f5b51-8aef-46f1-95aa-a2456ecb5412" providerId="ADAL" clId="{03DDC7C8-20D5-1E44-B941-BFC4DA572D87}" dt="2024-10-31T02:10:00.886" v="49"/>
          <ac:spMkLst>
            <pc:docMk/>
            <pc:sldMk cId="0" sldId="2546"/>
            <ac:spMk id="17" creationId="{B2D12ADD-9CEC-C7F1-D15C-CF80906FEA5A}"/>
          </ac:spMkLst>
        </pc:spChg>
        <pc:spChg chg="add mod">
          <ac:chgData name="Claudio Seebach" userId="ad0f5b51-8aef-46f1-95aa-a2456ecb5412" providerId="ADAL" clId="{03DDC7C8-20D5-1E44-B941-BFC4DA572D87}" dt="2024-10-31T02:10:00.886" v="49"/>
          <ac:spMkLst>
            <pc:docMk/>
            <pc:sldMk cId="0" sldId="2546"/>
            <ac:spMk id="18" creationId="{A41195D5-2BB0-80B2-0E66-8A3CBADD3B00}"/>
          </ac:spMkLst>
        </pc:spChg>
        <pc:spChg chg="add mod">
          <ac:chgData name="Claudio Seebach" userId="ad0f5b51-8aef-46f1-95aa-a2456ecb5412" providerId="ADAL" clId="{03DDC7C8-20D5-1E44-B941-BFC4DA572D87}" dt="2024-10-31T02:10:27.536" v="56"/>
          <ac:spMkLst>
            <pc:docMk/>
            <pc:sldMk cId="0" sldId="2546"/>
            <ac:spMk id="19" creationId="{43A98910-4CF9-44BD-16F2-D0A36181D379}"/>
          </ac:spMkLst>
        </pc:spChg>
        <pc:spChg chg="add mod">
          <ac:chgData name="Claudio Seebach" userId="ad0f5b51-8aef-46f1-95aa-a2456ecb5412" providerId="ADAL" clId="{03DDC7C8-20D5-1E44-B941-BFC4DA572D87}" dt="2024-10-31T02:10:27.536" v="56"/>
          <ac:spMkLst>
            <pc:docMk/>
            <pc:sldMk cId="0" sldId="2546"/>
            <ac:spMk id="20" creationId="{75101826-A168-A8AE-CB8B-DD3956B71AB5}"/>
          </ac:spMkLst>
        </pc:spChg>
        <pc:spChg chg="add mod">
          <ac:chgData name="Claudio Seebach" userId="ad0f5b51-8aef-46f1-95aa-a2456ecb5412" providerId="ADAL" clId="{03DDC7C8-20D5-1E44-B941-BFC4DA572D87}" dt="2024-10-31T02:10:27.536" v="56"/>
          <ac:spMkLst>
            <pc:docMk/>
            <pc:sldMk cId="0" sldId="2546"/>
            <ac:spMk id="21" creationId="{0BD6681E-012F-6C4F-9AFA-11BA8AB95FA4}"/>
          </ac:spMkLst>
        </pc:spChg>
        <pc:spChg chg="mod">
          <ac:chgData name="Claudio Seebach" userId="ad0f5b51-8aef-46f1-95aa-a2456ecb5412" providerId="ADAL" clId="{03DDC7C8-20D5-1E44-B941-BFC4DA572D87}" dt="2024-10-31T02:08:14.935" v="31" actId="1076"/>
          <ac:spMkLst>
            <pc:docMk/>
            <pc:sldMk cId="0" sldId="2546"/>
            <ac:spMk id="811" creationId="{00000000-0000-0000-0000-000000000000}"/>
          </ac:spMkLst>
        </pc:spChg>
      </pc:sldChg>
      <pc:sldChg chg="addSp delSp modSp mod modClrScheme chgLayout">
        <pc:chgData name="Claudio Seebach" userId="ad0f5b51-8aef-46f1-95aa-a2456ecb5412" providerId="ADAL" clId="{03DDC7C8-20D5-1E44-B941-BFC4DA572D87}" dt="2024-10-31T02:11:09.797" v="60"/>
        <pc:sldMkLst>
          <pc:docMk/>
          <pc:sldMk cId="0" sldId="2547"/>
        </pc:sldMkLst>
        <pc:spChg chg="add del mod ord">
          <ac:chgData name="Claudio Seebach" userId="ad0f5b51-8aef-46f1-95aa-a2456ecb5412" providerId="ADAL" clId="{03DDC7C8-20D5-1E44-B941-BFC4DA572D87}" dt="2024-10-31T02:04:47.842" v="9" actId="478"/>
          <ac:spMkLst>
            <pc:docMk/>
            <pc:sldMk cId="0" sldId="2547"/>
            <ac:spMk id="2" creationId="{DEFAB56C-4D7F-7C07-16BE-27F522262B22}"/>
          </ac:spMkLst>
        </pc:spChg>
        <pc:spChg chg="add mod">
          <ac:chgData name="Claudio Seebach" userId="ad0f5b51-8aef-46f1-95aa-a2456ecb5412" providerId="ADAL" clId="{03DDC7C8-20D5-1E44-B941-BFC4DA572D87}" dt="2024-10-31T02:05:11.371" v="12"/>
          <ac:spMkLst>
            <pc:docMk/>
            <pc:sldMk cId="0" sldId="2547"/>
            <ac:spMk id="3" creationId="{2F2DAA60-5ADD-63A8-A9FC-88CE9E42A647}"/>
          </ac:spMkLst>
        </pc:spChg>
        <pc:spChg chg="add mod">
          <ac:chgData name="Claudio Seebach" userId="ad0f5b51-8aef-46f1-95aa-a2456ecb5412" providerId="ADAL" clId="{03DDC7C8-20D5-1E44-B941-BFC4DA572D87}" dt="2024-10-31T02:05:11.371" v="12"/>
          <ac:spMkLst>
            <pc:docMk/>
            <pc:sldMk cId="0" sldId="2547"/>
            <ac:spMk id="4" creationId="{043C3FF0-1D8A-5993-5058-CCBE1D35CDB0}"/>
          </ac:spMkLst>
        </pc:spChg>
        <pc:spChg chg="add mod">
          <ac:chgData name="Claudio Seebach" userId="ad0f5b51-8aef-46f1-95aa-a2456ecb5412" providerId="ADAL" clId="{03DDC7C8-20D5-1E44-B941-BFC4DA572D87}" dt="2024-10-31T02:05:11.371" v="12"/>
          <ac:spMkLst>
            <pc:docMk/>
            <pc:sldMk cId="0" sldId="2547"/>
            <ac:spMk id="5" creationId="{550818C1-D17E-7FD1-0A6C-22ED8000DA86}"/>
          </ac:spMkLst>
        </pc:spChg>
        <pc:spChg chg="add del mod">
          <ac:chgData name="Claudio Seebach" userId="ad0f5b51-8aef-46f1-95aa-a2456ecb5412" providerId="ADAL" clId="{03DDC7C8-20D5-1E44-B941-BFC4DA572D87}" dt="2024-10-31T02:05:16.694" v="13" actId="6264"/>
          <ac:spMkLst>
            <pc:docMk/>
            <pc:sldMk cId="0" sldId="2547"/>
            <ac:spMk id="6" creationId="{AC39FF77-76C2-F01E-FCD0-CA5B6F6DF033}"/>
          </ac:spMkLst>
        </pc:spChg>
        <pc:spChg chg="add del mod ord">
          <ac:chgData name="Claudio Seebach" userId="ad0f5b51-8aef-46f1-95aa-a2456ecb5412" providerId="ADAL" clId="{03DDC7C8-20D5-1E44-B941-BFC4DA572D87}" dt="2024-10-31T02:05:20.439" v="14" actId="478"/>
          <ac:spMkLst>
            <pc:docMk/>
            <pc:sldMk cId="0" sldId="2547"/>
            <ac:spMk id="7" creationId="{DD0E857E-622C-2378-814B-D1AB1522879B}"/>
          </ac:spMkLst>
        </pc:spChg>
        <pc:spChg chg="add del mod">
          <ac:chgData name="Claudio Seebach" userId="ad0f5b51-8aef-46f1-95aa-a2456ecb5412" providerId="ADAL" clId="{03DDC7C8-20D5-1E44-B941-BFC4DA572D87}" dt="2024-10-31T02:05:36.804" v="16" actId="478"/>
          <ac:spMkLst>
            <pc:docMk/>
            <pc:sldMk cId="0" sldId="2547"/>
            <ac:spMk id="8" creationId="{6526A8A9-39B7-4B1F-F0D4-2392D58C807B}"/>
          </ac:spMkLst>
        </pc:spChg>
        <pc:spChg chg="add del mod">
          <ac:chgData name="Claudio Seebach" userId="ad0f5b51-8aef-46f1-95aa-a2456ecb5412" providerId="ADAL" clId="{03DDC7C8-20D5-1E44-B941-BFC4DA572D87}" dt="2024-10-31T02:05:36.804" v="16" actId="478"/>
          <ac:spMkLst>
            <pc:docMk/>
            <pc:sldMk cId="0" sldId="2547"/>
            <ac:spMk id="9" creationId="{0EB10D6F-9F19-C0BC-CBF7-84BD6B47542E}"/>
          </ac:spMkLst>
        </pc:spChg>
        <pc:spChg chg="add del mod">
          <ac:chgData name="Claudio Seebach" userId="ad0f5b51-8aef-46f1-95aa-a2456ecb5412" providerId="ADAL" clId="{03DDC7C8-20D5-1E44-B941-BFC4DA572D87}" dt="2024-10-31T02:05:36.804" v="16" actId="478"/>
          <ac:spMkLst>
            <pc:docMk/>
            <pc:sldMk cId="0" sldId="2547"/>
            <ac:spMk id="10" creationId="{438AEED4-CE96-DEEE-3E4A-B279A449A068}"/>
          </ac:spMkLst>
        </pc:spChg>
        <pc:spChg chg="add mod">
          <ac:chgData name="Claudio Seebach" userId="ad0f5b51-8aef-46f1-95aa-a2456ecb5412" providerId="ADAL" clId="{03DDC7C8-20D5-1E44-B941-BFC4DA572D87}" dt="2024-10-31T02:10:57.603" v="59"/>
          <ac:spMkLst>
            <pc:docMk/>
            <pc:sldMk cId="0" sldId="2547"/>
            <ac:spMk id="11" creationId="{00405157-CC41-5134-7382-0396FD2F54A4}"/>
          </ac:spMkLst>
        </pc:spChg>
        <pc:spChg chg="add mod">
          <ac:chgData name="Claudio Seebach" userId="ad0f5b51-8aef-46f1-95aa-a2456ecb5412" providerId="ADAL" clId="{03DDC7C8-20D5-1E44-B941-BFC4DA572D87}" dt="2024-10-31T02:10:57.603" v="59"/>
          <ac:spMkLst>
            <pc:docMk/>
            <pc:sldMk cId="0" sldId="2547"/>
            <ac:spMk id="12" creationId="{1D09120E-72C7-1030-0EAE-5DB24480393D}"/>
          </ac:spMkLst>
        </pc:spChg>
        <pc:spChg chg="add mod">
          <ac:chgData name="Claudio Seebach" userId="ad0f5b51-8aef-46f1-95aa-a2456ecb5412" providerId="ADAL" clId="{03DDC7C8-20D5-1E44-B941-BFC4DA572D87}" dt="2024-10-31T02:10:57.603" v="59"/>
          <ac:spMkLst>
            <pc:docMk/>
            <pc:sldMk cId="0" sldId="2547"/>
            <ac:spMk id="13" creationId="{37EAA8BE-4E92-9E96-7D29-DA7F687D0DAB}"/>
          </ac:spMkLst>
        </pc:spChg>
        <pc:spChg chg="add mod">
          <ac:chgData name="Claudio Seebach" userId="ad0f5b51-8aef-46f1-95aa-a2456ecb5412" providerId="ADAL" clId="{03DDC7C8-20D5-1E44-B941-BFC4DA572D87}" dt="2024-10-31T02:11:09.797" v="60"/>
          <ac:spMkLst>
            <pc:docMk/>
            <pc:sldMk cId="0" sldId="2547"/>
            <ac:spMk id="14" creationId="{2A8C8F88-30A9-0FF9-93C7-070C76436DF6}"/>
          </ac:spMkLst>
        </pc:spChg>
        <pc:spChg chg="add mod">
          <ac:chgData name="Claudio Seebach" userId="ad0f5b51-8aef-46f1-95aa-a2456ecb5412" providerId="ADAL" clId="{03DDC7C8-20D5-1E44-B941-BFC4DA572D87}" dt="2024-10-31T02:11:09.797" v="60"/>
          <ac:spMkLst>
            <pc:docMk/>
            <pc:sldMk cId="0" sldId="2547"/>
            <ac:spMk id="15" creationId="{7DF45591-E08F-196C-343C-191BECD0C6AD}"/>
          </ac:spMkLst>
        </pc:spChg>
        <pc:spChg chg="add mod">
          <ac:chgData name="Claudio Seebach" userId="ad0f5b51-8aef-46f1-95aa-a2456ecb5412" providerId="ADAL" clId="{03DDC7C8-20D5-1E44-B941-BFC4DA572D87}" dt="2024-10-31T02:11:09.797" v="60"/>
          <ac:spMkLst>
            <pc:docMk/>
            <pc:sldMk cId="0" sldId="2547"/>
            <ac:spMk id="16" creationId="{B0B975BD-C109-6B5B-221B-D3D28EBF3C75}"/>
          </ac:spMkLst>
        </pc:spChg>
        <pc:spChg chg="del">
          <ac:chgData name="Claudio Seebach" userId="ad0f5b51-8aef-46f1-95aa-a2456ecb5412" providerId="ADAL" clId="{03DDC7C8-20D5-1E44-B941-BFC4DA572D87}" dt="2024-10-31T02:04:50.846" v="10" actId="478"/>
          <ac:spMkLst>
            <pc:docMk/>
            <pc:sldMk cId="0" sldId="2547"/>
            <ac:spMk id="22" creationId="{09BB94E5-A765-C941-A040-002E0014FBD2}"/>
          </ac:spMkLst>
        </pc:spChg>
        <pc:spChg chg="mod ord">
          <ac:chgData name="Claudio Seebach" userId="ad0f5b51-8aef-46f1-95aa-a2456ecb5412" providerId="ADAL" clId="{03DDC7C8-20D5-1E44-B941-BFC4DA572D87}" dt="2024-10-31T02:06:29.816" v="17"/>
          <ac:spMkLst>
            <pc:docMk/>
            <pc:sldMk cId="0" sldId="2547"/>
            <ac:spMk id="654" creationId="{00000000-0000-0000-0000-000000000000}"/>
          </ac:spMkLst>
        </pc:spChg>
        <pc:picChg chg="add del">
          <ac:chgData name="Claudio Seebach" userId="ad0f5b51-8aef-46f1-95aa-a2456ecb5412" providerId="ADAL" clId="{03DDC7C8-20D5-1E44-B941-BFC4DA572D87}" dt="2024-10-31T02:04:45.679" v="8" actId="478"/>
          <ac:picMkLst>
            <pc:docMk/>
            <pc:sldMk cId="0" sldId="2547"/>
            <ac:picMk id="18" creationId="{F933888E-1B96-A649-9B99-148F5A579F98}"/>
          </ac:picMkLst>
        </pc:picChg>
        <pc:picChg chg="del mod">
          <ac:chgData name="Claudio Seebach" userId="ad0f5b51-8aef-46f1-95aa-a2456ecb5412" providerId="ADAL" clId="{03DDC7C8-20D5-1E44-B941-BFC4DA572D87}" dt="2024-10-31T02:04:40.949" v="5" actId="478"/>
          <ac:picMkLst>
            <pc:docMk/>
            <pc:sldMk cId="0" sldId="2547"/>
            <ac:picMk id="19" creationId="{5FCAC2DB-348D-0B4A-BC9C-575C7C2C86A0}"/>
          </ac:picMkLst>
        </pc:picChg>
      </pc:sldChg>
      <pc:sldChg chg="addSp delSp modSp mod ord modClrScheme chgLayout">
        <pc:chgData name="Claudio Seebach" userId="ad0f5b51-8aef-46f1-95aa-a2456ecb5412" providerId="ADAL" clId="{03DDC7C8-20D5-1E44-B941-BFC4DA572D87}" dt="2024-11-06T15:18:56.787" v="6359" actId="20577"/>
        <pc:sldMkLst>
          <pc:docMk/>
          <pc:sldMk cId="0" sldId="2548"/>
        </pc:sldMkLst>
        <pc:spChg chg="add del mod ord">
          <ac:chgData name="Claudio Seebach" userId="ad0f5b51-8aef-46f1-95aa-a2456ecb5412" providerId="ADAL" clId="{03DDC7C8-20D5-1E44-B941-BFC4DA572D87}" dt="2024-11-06T02:35:35.341" v="3481" actId="478"/>
          <ac:spMkLst>
            <pc:docMk/>
            <pc:sldMk cId="0" sldId="2548"/>
            <ac:spMk id="2" creationId="{AC268133-8E62-31AA-5D8D-2307C6EE7148}"/>
          </ac:spMkLst>
        </pc:spChg>
        <pc:spChg chg="del">
          <ac:chgData name="Claudio Seebach" userId="ad0f5b51-8aef-46f1-95aa-a2456ecb5412" providerId="ADAL" clId="{03DDC7C8-20D5-1E44-B941-BFC4DA572D87}" dt="2024-11-06T02:29:35.338" v="3341" actId="478"/>
          <ac:spMkLst>
            <pc:docMk/>
            <pc:sldMk cId="0" sldId="2548"/>
            <ac:spMk id="3" creationId="{1D061AEE-59A9-5F39-C73F-9ED5BA3CBD0F}"/>
          </ac:spMkLst>
        </pc:spChg>
        <pc:spChg chg="add mod ord">
          <ac:chgData name="Claudio Seebach" userId="ad0f5b51-8aef-46f1-95aa-a2456ecb5412" providerId="ADAL" clId="{03DDC7C8-20D5-1E44-B941-BFC4DA572D87}" dt="2024-11-06T04:24:16.221" v="5238" actId="700"/>
          <ac:spMkLst>
            <pc:docMk/>
            <pc:sldMk cId="0" sldId="2548"/>
            <ac:spMk id="4" creationId="{FC3DF5C7-5C80-89F0-4BFD-E4C8963DF559}"/>
          </ac:spMkLst>
        </pc:spChg>
        <pc:spChg chg="add mod ord">
          <ac:chgData name="Claudio Seebach" userId="ad0f5b51-8aef-46f1-95aa-a2456ecb5412" providerId="ADAL" clId="{03DDC7C8-20D5-1E44-B941-BFC4DA572D87}" dt="2024-11-06T04:24:16.221" v="5238" actId="700"/>
          <ac:spMkLst>
            <pc:docMk/>
            <pc:sldMk cId="0" sldId="2548"/>
            <ac:spMk id="5" creationId="{B408D7E8-77F9-D1AE-F7B4-585FEE62018F}"/>
          </ac:spMkLst>
        </pc:spChg>
        <pc:spChg chg="add mod ord">
          <ac:chgData name="Claudio Seebach" userId="ad0f5b51-8aef-46f1-95aa-a2456ecb5412" providerId="ADAL" clId="{03DDC7C8-20D5-1E44-B941-BFC4DA572D87}" dt="2024-11-06T04:24:16.221" v="5238" actId="700"/>
          <ac:spMkLst>
            <pc:docMk/>
            <pc:sldMk cId="0" sldId="2548"/>
            <ac:spMk id="6" creationId="{DD805D80-720D-3298-3118-3B7B99CBC2E6}"/>
          </ac:spMkLst>
        </pc:spChg>
        <pc:spChg chg="add del mod ord">
          <ac:chgData name="Claudio Seebach" userId="ad0f5b51-8aef-46f1-95aa-a2456ecb5412" providerId="ADAL" clId="{03DDC7C8-20D5-1E44-B941-BFC4DA572D87}" dt="2024-11-06T04:24:16.221" v="5238" actId="700"/>
          <ac:spMkLst>
            <pc:docMk/>
            <pc:sldMk cId="0" sldId="2548"/>
            <ac:spMk id="7" creationId="{F5E624FB-214A-5522-467B-36C1089FDADB}"/>
          </ac:spMkLst>
        </pc:spChg>
        <pc:spChg chg="mod ord">
          <ac:chgData name="Claudio Seebach" userId="ad0f5b51-8aef-46f1-95aa-a2456ecb5412" providerId="ADAL" clId="{03DDC7C8-20D5-1E44-B941-BFC4DA572D87}" dt="2024-11-06T15:18:56.787" v="6359" actId="20577"/>
          <ac:spMkLst>
            <pc:docMk/>
            <pc:sldMk cId="0" sldId="2548"/>
            <ac:spMk id="316" creationId="{00000000-0000-0000-0000-000000000000}"/>
          </ac:spMkLst>
        </pc:spChg>
        <pc:spChg chg="mod">
          <ac:chgData name="Claudio Seebach" userId="ad0f5b51-8aef-46f1-95aa-a2456ecb5412" providerId="ADAL" clId="{03DDC7C8-20D5-1E44-B941-BFC4DA572D87}" dt="2024-11-06T02:51:50.783" v="3883" actId="255"/>
          <ac:spMkLst>
            <pc:docMk/>
            <pc:sldMk cId="0" sldId="2548"/>
            <ac:spMk id="319" creationId="{00000000-0000-0000-0000-000000000000}"/>
          </ac:spMkLst>
        </pc:spChg>
        <pc:spChg chg="mod">
          <ac:chgData name="Claudio Seebach" userId="ad0f5b51-8aef-46f1-95aa-a2456ecb5412" providerId="ADAL" clId="{03DDC7C8-20D5-1E44-B941-BFC4DA572D87}" dt="2024-11-06T02:51:50.783" v="3883" actId="255"/>
          <ac:spMkLst>
            <pc:docMk/>
            <pc:sldMk cId="0" sldId="2548"/>
            <ac:spMk id="321" creationId="{00000000-0000-0000-0000-000000000000}"/>
          </ac:spMkLst>
        </pc:spChg>
      </pc:sldChg>
      <pc:sldChg chg="addSp modSp mod">
        <pc:chgData name="Claudio Seebach" userId="ad0f5b51-8aef-46f1-95aa-a2456ecb5412" providerId="ADAL" clId="{03DDC7C8-20D5-1E44-B941-BFC4DA572D87}" dt="2024-11-06T03:51:31.466" v="4939"/>
        <pc:sldMkLst>
          <pc:docMk/>
          <pc:sldMk cId="0" sldId="2549"/>
        </pc:sldMkLst>
        <pc:spChg chg="add mod">
          <ac:chgData name="Claudio Seebach" userId="ad0f5b51-8aef-46f1-95aa-a2456ecb5412" providerId="ADAL" clId="{03DDC7C8-20D5-1E44-B941-BFC4DA572D87}" dt="2024-11-06T02:35:58.438" v="3484" actId="167"/>
          <ac:spMkLst>
            <pc:docMk/>
            <pc:sldMk cId="0" sldId="2549"/>
            <ac:spMk id="3" creationId="{C43D1FB7-64F2-BD27-1A03-06B4B418B4DF}"/>
          </ac:spMkLst>
        </pc:spChg>
        <pc:spChg chg="add mod">
          <ac:chgData name="Claudio Seebach" userId="ad0f5b51-8aef-46f1-95aa-a2456ecb5412" providerId="ADAL" clId="{03DDC7C8-20D5-1E44-B941-BFC4DA572D87}" dt="2024-11-06T03:51:31.466" v="4939"/>
          <ac:spMkLst>
            <pc:docMk/>
            <pc:sldMk cId="0" sldId="2549"/>
            <ac:spMk id="4" creationId="{A8512485-5151-6B71-528D-7D41315F7805}"/>
          </ac:spMkLst>
        </pc:spChg>
        <pc:spChg chg="add mod">
          <ac:chgData name="Claudio Seebach" userId="ad0f5b51-8aef-46f1-95aa-a2456ecb5412" providerId="ADAL" clId="{03DDC7C8-20D5-1E44-B941-BFC4DA572D87}" dt="2024-11-06T03:51:31.466" v="4939"/>
          <ac:spMkLst>
            <pc:docMk/>
            <pc:sldMk cId="0" sldId="2549"/>
            <ac:spMk id="5" creationId="{4190F9DF-4BE0-4EC9-691C-1A458298AB83}"/>
          </ac:spMkLst>
        </pc:spChg>
        <pc:spChg chg="mod">
          <ac:chgData name="Claudio Seebach" userId="ad0f5b51-8aef-46f1-95aa-a2456ecb5412" providerId="ADAL" clId="{03DDC7C8-20D5-1E44-B941-BFC4DA572D87}" dt="2024-11-06T02:51:21.021" v="3880" actId="20577"/>
          <ac:spMkLst>
            <pc:docMk/>
            <pc:sldMk cId="0" sldId="2549"/>
            <ac:spMk id="1143" creationId="{00000000-0000-0000-0000-000000000000}"/>
          </ac:spMkLst>
        </pc:spChg>
        <pc:spChg chg="mod">
          <ac:chgData name="Claudio Seebach" userId="ad0f5b51-8aef-46f1-95aa-a2456ecb5412" providerId="ADAL" clId="{03DDC7C8-20D5-1E44-B941-BFC4DA572D87}" dt="2024-11-06T02:36:51.736" v="3491" actId="14100"/>
          <ac:spMkLst>
            <pc:docMk/>
            <pc:sldMk cId="0" sldId="2549"/>
            <ac:spMk id="1144" creationId="{00000000-0000-0000-0000-000000000000}"/>
          </ac:spMkLst>
        </pc:spChg>
        <pc:spChg chg="mod">
          <ac:chgData name="Claudio Seebach" userId="ad0f5b51-8aef-46f1-95aa-a2456ecb5412" providerId="ADAL" clId="{03DDC7C8-20D5-1E44-B941-BFC4DA572D87}" dt="2024-11-06T02:51:01.819" v="3868" actId="404"/>
          <ac:spMkLst>
            <pc:docMk/>
            <pc:sldMk cId="0" sldId="2549"/>
            <ac:spMk id="1145" creationId="{00000000-0000-0000-0000-000000000000}"/>
          </ac:spMkLst>
        </pc:spChg>
      </pc:sldChg>
      <pc:sldChg chg="addSp delSp modSp mod modClrScheme chgLayout">
        <pc:chgData name="Claudio Seebach" userId="ad0f5b51-8aef-46f1-95aa-a2456ecb5412" providerId="ADAL" clId="{03DDC7C8-20D5-1E44-B941-BFC4DA572D87}" dt="2024-11-06T04:25:59.410" v="5248" actId="14100"/>
        <pc:sldMkLst>
          <pc:docMk/>
          <pc:sldMk cId="0" sldId="2550"/>
        </pc:sldMkLst>
        <pc:spChg chg="add del mod ord">
          <ac:chgData name="Claudio Seebach" userId="ad0f5b51-8aef-46f1-95aa-a2456ecb5412" providerId="ADAL" clId="{03DDC7C8-20D5-1E44-B941-BFC4DA572D87}" dt="2024-10-31T02:13:20.678" v="96" actId="478"/>
          <ac:spMkLst>
            <pc:docMk/>
            <pc:sldMk cId="0" sldId="2550"/>
            <ac:spMk id="3" creationId="{571F4AEA-6D52-2EAD-704C-A106D80573BA}"/>
          </ac:spMkLst>
        </pc:spChg>
        <pc:spChg chg="add mod">
          <ac:chgData name="Claudio Seebach" userId="ad0f5b51-8aef-46f1-95aa-a2456ecb5412" providerId="ADAL" clId="{03DDC7C8-20D5-1E44-B941-BFC4DA572D87}" dt="2024-11-06T03:51:31.466" v="4939"/>
          <ac:spMkLst>
            <pc:docMk/>
            <pc:sldMk cId="0" sldId="2550"/>
            <ac:spMk id="3" creationId="{A91A708E-7A1B-A7EA-820F-6B22309E2212}"/>
          </ac:spMkLst>
        </pc:spChg>
        <pc:spChg chg="mod">
          <ac:chgData name="Claudio Seebach" userId="ad0f5b51-8aef-46f1-95aa-a2456ecb5412" providerId="ADAL" clId="{03DDC7C8-20D5-1E44-B941-BFC4DA572D87}" dt="2024-11-06T02:33:17.150" v="3388" actId="14100"/>
          <ac:spMkLst>
            <pc:docMk/>
            <pc:sldMk cId="0" sldId="2550"/>
            <ac:spMk id="5" creationId="{B9143315-D01E-B4DE-19D5-BF7534954BD7}"/>
          </ac:spMkLst>
        </pc:spChg>
        <pc:spChg chg="mod">
          <ac:chgData name="Claudio Seebach" userId="ad0f5b51-8aef-46f1-95aa-a2456ecb5412" providerId="ADAL" clId="{03DDC7C8-20D5-1E44-B941-BFC4DA572D87}" dt="2024-11-06T04:08:10.638" v="5178" actId="14100"/>
          <ac:spMkLst>
            <pc:docMk/>
            <pc:sldMk cId="0" sldId="2550"/>
            <ac:spMk id="6" creationId="{2E836062-C6BD-7298-3D98-DF0DCFA57757}"/>
          </ac:spMkLst>
        </pc:spChg>
        <pc:spChg chg="add mod">
          <ac:chgData name="Claudio Seebach" userId="ad0f5b51-8aef-46f1-95aa-a2456ecb5412" providerId="ADAL" clId="{03DDC7C8-20D5-1E44-B941-BFC4DA572D87}" dt="2024-11-06T03:51:31.466" v="4939"/>
          <ac:spMkLst>
            <pc:docMk/>
            <pc:sldMk cId="0" sldId="2550"/>
            <ac:spMk id="8" creationId="{5EB128C8-9B23-10DA-AF53-7A2E4FCECF94}"/>
          </ac:spMkLst>
        </pc:spChg>
        <pc:spChg chg="mod ord">
          <ac:chgData name="Claudio Seebach" userId="ad0f5b51-8aef-46f1-95aa-a2456ecb5412" providerId="ADAL" clId="{03DDC7C8-20D5-1E44-B941-BFC4DA572D87}" dt="2024-11-06T04:08:15.716" v="5179" actId="14100"/>
          <ac:spMkLst>
            <pc:docMk/>
            <pc:sldMk cId="0" sldId="2550"/>
            <ac:spMk id="392" creationId="{00000000-0000-0000-0000-000000000000}"/>
          </ac:spMkLst>
        </pc:spChg>
        <pc:spChg chg="mod ord">
          <ac:chgData name="Claudio Seebach" userId="ad0f5b51-8aef-46f1-95aa-a2456ecb5412" providerId="ADAL" clId="{03DDC7C8-20D5-1E44-B941-BFC4DA572D87}" dt="2024-10-31T02:12:46.634" v="77" actId="700"/>
          <ac:spMkLst>
            <pc:docMk/>
            <pc:sldMk cId="0" sldId="2550"/>
            <ac:spMk id="393" creationId="{00000000-0000-0000-0000-000000000000}"/>
          </ac:spMkLst>
        </pc:spChg>
        <pc:picChg chg="mod">
          <ac:chgData name="Claudio Seebach" userId="ad0f5b51-8aef-46f1-95aa-a2456ecb5412" providerId="ADAL" clId="{03DDC7C8-20D5-1E44-B941-BFC4DA572D87}" dt="2024-11-06T04:25:59.410" v="5248" actId="14100"/>
          <ac:picMkLst>
            <pc:docMk/>
            <pc:sldMk cId="0" sldId="2550"/>
            <ac:picMk id="4" creationId="{0BA67275-DD88-7D25-E69F-D462CEBDAA97}"/>
          </ac:picMkLst>
        </pc:picChg>
      </pc:sldChg>
      <pc:sldChg chg="addSp delSp modSp mod modClrScheme chgLayout">
        <pc:chgData name="Claudio Seebach" userId="ad0f5b51-8aef-46f1-95aa-a2456ecb5412" providerId="ADAL" clId="{03DDC7C8-20D5-1E44-B941-BFC4DA572D87}" dt="2024-11-06T04:07:14.524" v="5173" actId="1076"/>
        <pc:sldMkLst>
          <pc:docMk/>
          <pc:sldMk cId="2262836671" sldId="2551"/>
        </pc:sldMkLst>
        <pc:spChg chg="mod ord">
          <ac:chgData name="Claudio Seebach" userId="ad0f5b51-8aef-46f1-95aa-a2456ecb5412" providerId="ADAL" clId="{03DDC7C8-20D5-1E44-B941-BFC4DA572D87}" dt="2024-11-06T04:07:06.468" v="5172" actId="255"/>
          <ac:spMkLst>
            <pc:docMk/>
            <pc:sldMk cId="2262836671" sldId="2551"/>
            <ac:spMk id="2" creationId="{D7604430-DADC-4333-788D-7E214384416C}"/>
          </ac:spMkLst>
        </pc:spChg>
        <pc:spChg chg="add del mod">
          <ac:chgData name="Claudio Seebach" userId="ad0f5b51-8aef-46f1-95aa-a2456ecb5412" providerId="ADAL" clId="{03DDC7C8-20D5-1E44-B941-BFC4DA572D87}" dt="2024-11-06T04:06:38.122" v="5164" actId="478"/>
          <ac:spMkLst>
            <pc:docMk/>
            <pc:sldMk cId="2262836671" sldId="2551"/>
            <ac:spMk id="4" creationId="{FC9D0A0B-CA85-D7AA-5610-D3370CA869C6}"/>
          </ac:spMkLst>
        </pc:spChg>
        <pc:spChg chg="add del mod">
          <ac:chgData name="Claudio Seebach" userId="ad0f5b51-8aef-46f1-95aa-a2456ecb5412" providerId="ADAL" clId="{03DDC7C8-20D5-1E44-B941-BFC4DA572D87}" dt="2024-11-06T04:06:41.021" v="5165" actId="6264"/>
          <ac:spMkLst>
            <pc:docMk/>
            <pc:sldMk cId="2262836671" sldId="2551"/>
            <ac:spMk id="5" creationId="{97D58461-782F-D0F0-3B93-2905557A2828}"/>
          </ac:spMkLst>
        </pc:spChg>
        <pc:spChg chg="add del mod ord">
          <ac:chgData name="Claudio Seebach" userId="ad0f5b51-8aef-46f1-95aa-a2456ecb5412" providerId="ADAL" clId="{03DDC7C8-20D5-1E44-B941-BFC4DA572D87}" dt="2024-11-06T04:06:46.540" v="5167" actId="700"/>
          <ac:spMkLst>
            <pc:docMk/>
            <pc:sldMk cId="2262836671" sldId="2551"/>
            <ac:spMk id="6" creationId="{DE7175F1-84A6-65AC-E6E6-4EA238AD92D5}"/>
          </ac:spMkLst>
        </pc:spChg>
        <pc:spChg chg="add del mod ord">
          <ac:chgData name="Claudio Seebach" userId="ad0f5b51-8aef-46f1-95aa-a2456ecb5412" providerId="ADAL" clId="{03DDC7C8-20D5-1E44-B941-BFC4DA572D87}" dt="2024-11-06T04:06:46.540" v="5167" actId="700"/>
          <ac:spMkLst>
            <pc:docMk/>
            <pc:sldMk cId="2262836671" sldId="2551"/>
            <ac:spMk id="7" creationId="{768ECB75-8C4B-0005-00FD-E4AA097953FF}"/>
          </ac:spMkLst>
        </pc:spChg>
        <pc:spChg chg="add del mod ord">
          <ac:chgData name="Claudio Seebach" userId="ad0f5b51-8aef-46f1-95aa-a2456ecb5412" providerId="ADAL" clId="{03DDC7C8-20D5-1E44-B941-BFC4DA572D87}" dt="2024-11-06T04:06:49.379" v="5169" actId="478"/>
          <ac:spMkLst>
            <pc:docMk/>
            <pc:sldMk cId="2262836671" sldId="2551"/>
            <ac:spMk id="8" creationId="{AE5DCF6B-77E7-FE53-B2BE-FD3AC316A91F}"/>
          </ac:spMkLst>
        </pc:spChg>
        <pc:spChg chg="add mod">
          <ac:chgData name="Claudio Seebach" userId="ad0f5b51-8aef-46f1-95aa-a2456ecb5412" providerId="ADAL" clId="{03DDC7C8-20D5-1E44-B941-BFC4DA572D87}" dt="2024-11-06T04:06:57.826" v="5170"/>
          <ac:spMkLst>
            <pc:docMk/>
            <pc:sldMk cId="2262836671" sldId="2551"/>
            <ac:spMk id="11" creationId="{7E98D191-99B1-830F-19E4-F550230EBB52}"/>
          </ac:spMkLst>
        </pc:spChg>
        <pc:spChg chg="add mod">
          <ac:chgData name="Claudio Seebach" userId="ad0f5b51-8aef-46f1-95aa-a2456ecb5412" providerId="ADAL" clId="{03DDC7C8-20D5-1E44-B941-BFC4DA572D87}" dt="2024-11-06T04:06:57.826" v="5170"/>
          <ac:spMkLst>
            <pc:docMk/>
            <pc:sldMk cId="2262836671" sldId="2551"/>
            <ac:spMk id="12" creationId="{0163A520-F5C0-7057-B289-A27AF9833243}"/>
          </ac:spMkLst>
        </pc:spChg>
        <pc:spChg chg="add mod">
          <ac:chgData name="Claudio Seebach" userId="ad0f5b51-8aef-46f1-95aa-a2456ecb5412" providerId="ADAL" clId="{03DDC7C8-20D5-1E44-B941-BFC4DA572D87}" dt="2024-11-06T04:06:57.826" v="5170"/>
          <ac:spMkLst>
            <pc:docMk/>
            <pc:sldMk cId="2262836671" sldId="2551"/>
            <ac:spMk id="13" creationId="{20B1D1E1-8B01-086D-C63F-80533A9B8BD7}"/>
          </ac:spMkLst>
        </pc:spChg>
        <pc:picChg chg="add del mod">
          <ac:chgData name="Claudio Seebach" userId="ad0f5b51-8aef-46f1-95aa-a2456ecb5412" providerId="ADAL" clId="{03DDC7C8-20D5-1E44-B941-BFC4DA572D87}" dt="2024-11-04T21:47:08.171" v="1983" actId="478"/>
          <ac:picMkLst>
            <pc:docMk/>
            <pc:sldMk cId="2262836671" sldId="2551"/>
            <ac:picMk id="4" creationId="{7D606768-084B-CF97-497E-D53BA1665C81}"/>
          </ac:picMkLst>
        </pc:picChg>
        <pc:picChg chg="mod">
          <ac:chgData name="Claudio Seebach" userId="ad0f5b51-8aef-46f1-95aa-a2456ecb5412" providerId="ADAL" clId="{03DDC7C8-20D5-1E44-B941-BFC4DA572D87}" dt="2024-11-06T04:07:14.524" v="5173" actId="1076"/>
          <ac:picMkLst>
            <pc:docMk/>
            <pc:sldMk cId="2262836671" sldId="2551"/>
            <ac:picMk id="10" creationId="{FDE283DA-DB1A-90FF-D19F-8548C64F5D0C}"/>
          </ac:picMkLst>
        </pc:picChg>
      </pc:sldChg>
      <pc:sldChg chg="addSp modSp mod ord">
        <pc:chgData name="Claudio Seebach" userId="ad0f5b51-8aef-46f1-95aa-a2456ecb5412" providerId="ADAL" clId="{03DDC7C8-20D5-1E44-B941-BFC4DA572D87}" dt="2024-11-06T04:25:06.906" v="5246" actId="732"/>
        <pc:sldMkLst>
          <pc:docMk/>
          <pc:sldMk cId="3038637311" sldId="2552"/>
        </pc:sldMkLst>
        <pc:spChg chg="mod">
          <ac:chgData name="Claudio Seebach" userId="ad0f5b51-8aef-46f1-95aa-a2456ecb5412" providerId="ADAL" clId="{03DDC7C8-20D5-1E44-B941-BFC4DA572D87}" dt="2024-11-06T02:36:23.640" v="3488" actId="404"/>
          <ac:spMkLst>
            <pc:docMk/>
            <pc:sldMk cId="3038637311" sldId="2552"/>
            <ac:spMk id="5" creationId="{7FF6665A-D505-8047-1983-2FCB10294C06}"/>
          </ac:spMkLst>
        </pc:spChg>
        <pc:spChg chg="add mod">
          <ac:chgData name="Claudio Seebach" userId="ad0f5b51-8aef-46f1-95aa-a2456ecb5412" providerId="ADAL" clId="{03DDC7C8-20D5-1E44-B941-BFC4DA572D87}" dt="2024-11-06T02:33:49.645" v="3390" actId="255"/>
          <ac:spMkLst>
            <pc:docMk/>
            <pc:sldMk cId="3038637311" sldId="2552"/>
            <ac:spMk id="7" creationId="{2129E9E5-6CD8-6552-6D6E-A75330CDDF92}"/>
          </ac:spMkLst>
        </pc:spChg>
        <pc:spChg chg="mod">
          <ac:chgData name="Claudio Seebach" userId="ad0f5b51-8aef-46f1-95aa-a2456ecb5412" providerId="ADAL" clId="{03DDC7C8-20D5-1E44-B941-BFC4DA572D87}" dt="2024-11-06T04:24:53.465" v="5245" actId="1076"/>
          <ac:spMkLst>
            <pc:docMk/>
            <pc:sldMk cId="3038637311" sldId="2552"/>
            <ac:spMk id="9" creationId="{90ABCF65-B64E-8E00-B4F3-0B3FCA270BF5}"/>
          </ac:spMkLst>
        </pc:spChg>
        <pc:spChg chg="add mod">
          <ac:chgData name="Claudio Seebach" userId="ad0f5b51-8aef-46f1-95aa-a2456ecb5412" providerId="ADAL" clId="{03DDC7C8-20D5-1E44-B941-BFC4DA572D87}" dt="2024-11-06T04:24:45.668" v="5243" actId="20577"/>
          <ac:spMkLst>
            <pc:docMk/>
            <pc:sldMk cId="3038637311" sldId="2552"/>
            <ac:spMk id="10" creationId="{39394D45-5A51-C280-5CF1-D79EE3912977}"/>
          </ac:spMkLst>
        </pc:spChg>
        <pc:picChg chg="mod">
          <ac:chgData name="Claudio Seebach" userId="ad0f5b51-8aef-46f1-95aa-a2456ecb5412" providerId="ADAL" clId="{03DDC7C8-20D5-1E44-B941-BFC4DA572D87}" dt="2024-11-06T02:30:23.051" v="3362" actId="1035"/>
          <ac:picMkLst>
            <pc:docMk/>
            <pc:sldMk cId="3038637311" sldId="2552"/>
            <ac:picMk id="6" creationId="{FC65EB69-4605-CDDB-5B96-79E63BB26571}"/>
          </ac:picMkLst>
        </pc:picChg>
        <pc:picChg chg="mod modCrop">
          <ac:chgData name="Claudio Seebach" userId="ad0f5b51-8aef-46f1-95aa-a2456ecb5412" providerId="ADAL" clId="{03DDC7C8-20D5-1E44-B941-BFC4DA572D87}" dt="2024-11-06T04:25:06.906" v="5246" actId="732"/>
          <ac:picMkLst>
            <pc:docMk/>
            <pc:sldMk cId="3038637311" sldId="2552"/>
            <ac:picMk id="8" creationId="{FD9BEC51-9F9E-976A-C00F-DED219A0E93B}"/>
          </ac:picMkLst>
        </pc:picChg>
      </pc:sldChg>
      <pc:sldChg chg="modSp add mod">
        <pc:chgData name="Claudio Seebach" userId="ad0f5b51-8aef-46f1-95aa-a2456ecb5412" providerId="ADAL" clId="{03DDC7C8-20D5-1E44-B941-BFC4DA572D87}" dt="2024-11-06T02:38:35.972" v="3522"/>
        <pc:sldMkLst>
          <pc:docMk/>
          <pc:sldMk cId="0" sldId="2553"/>
        </pc:sldMkLst>
        <pc:spChg chg="mod">
          <ac:chgData name="Claudio Seebach" userId="ad0f5b51-8aef-46f1-95aa-a2456ecb5412" providerId="ADAL" clId="{03DDC7C8-20D5-1E44-B941-BFC4DA572D87}" dt="2024-11-06T02:38:16.408" v="3514" actId="14100"/>
          <ac:spMkLst>
            <pc:docMk/>
            <pc:sldMk cId="0" sldId="2553"/>
            <ac:spMk id="369" creationId="{00000000-0000-0000-0000-000000000000}"/>
          </ac:spMkLst>
        </pc:spChg>
        <pc:spChg chg="mod">
          <ac:chgData name="Claudio Seebach" userId="ad0f5b51-8aef-46f1-95aa-a2456ecb5412" providerId="ADAL" clId="{03DDC7C8-20D5-1E44-B941-BFC4DA572D87}" dt="2024-11-06T02:37:21.554" v="3497" actId="20577"/>
          <ac:spMkLst>
            <pc:docMk/>
            <pc:sldMk cId="0" sldId="2553"/>
            <ac:spMk id="375" creationId="{00000000-0000-0000-0000-000000000000}"/>
          </ac:spMkLst>
        </pc:spChg>
        <pc:picChg chg="mod">
          <ac:chgData name="Claudio Seebach" userId="ad0f5b51-8aef-46f1-95aa-a2456ecb5412" providerId="ADAL" clId="{03DDC7C8-20D5-1E44-B941-BFC4DA572D87}" dt="2024-11-06T02:37:49.821" v="3505"/>
          <ac:picMkLst>
            <pc:docMk/>
            <pc:sldMk cId="0" sldId="2553"/>
            <ac:picMk id="7" creationId="{8DCDC322-4C2D-BD90-A92D-5119875E7A08}"/>
          </ac:picMkLst>
        </pc:picChg>
        <pc:picChg chg="mod">
          <ac:chgData name="Claudio Seebach" userId="ad0f5b51-8aef-46f1-95aa-a2456ecb5412" providerId="ADAL" clId="{03DDC7C8-20D5-1E44-B941-BFC4DA572D87}" dt="2024-11-06T02:38:29.085" v="3518"/>
          <ac:picMkLst>
            <pc:docMk/>
            <pc:sldMk cId="0" sldId="2553"/>
            <ac:picMk id="370" creationId="{00000000-0000-0000-0000-000000000000}"/>
          </ac:picMkLst>
        </pc:picChg>
        <pc:picChg chg="mod">
          <ac:chgData name="Claudio Seebach" userId="ad0f5b51-8aef-46f1-95aa-a2456ecb5412" providerId="ADAL" clId="{03DDC7C8-20D5-1E44-B941-BFC4DA572D87}" dt="2024-11-06T02:38:35.972" v="3522"/>
          <ac:picMkLst>
            <pc:docMk/>
            <pc:sldMk cId="0" sldId="2553"/>
            <ac:picMk id="371" creationId="{00000000-0000-0000-0000-000000000000}"/>
          </ac:picMkLst>
        </pc:picChg>
        <pc:picChg chg="mod">
          <ac:chgData name="Claudio Seebach" userId="ad0f5b51-8aef-46f1-95aa-a2456ecb5412" providerId="ADAL" clId="{03DDC7C8-20D5-1E44-B941-BFC4DA572D87}" dt="2024-11-06T02:37:54.073" v="3507"/>
          <ac:picMkLst>
            <pc:docMk/>
            <pc:sldMk cId="0" sldId="2553"/>
            <ac:picMk id="374" creationId="{00000000-0000-0000-0000-000000000000}"/>
          </ac:picMkLst>
        </pc:picChg>
      </pc:sldChg>
      <pc:sldChg chg="addSp delSp modSp add mod">
        <pc:chgData name="Claudio Seebach" userId="ad0f5b51-8aef-46f1-95aa-a2456ecb5412" providerId="ADAL" clId="{03DDC7C8-20D5-1E44-B941-BFC4DA572D87}" dt="2024-11-06T04:23:08.412" v="5236" actId="790"/>
        <pc:sldMkLst>
          <pc:docMk/>
          <pc:sldMk cId="2235062271" sldId="2554"/>
        </pc:sldMkLst>
        <pc:spChg chg="add mod">
          <ac:chgData name="Claudio Seebach" userId="ad0f5b51-8aef-46f1-95aa-a2456ecb5412" providerId="ADAL" clId="{03DDC7C8-20D5-1E44-B941-BFC4DA572D87}" dt="2024-11-06T02:28:04.054" v="3336" actId="1037"/>
          <ac:spMkLst>
            <pc:docMk/>
            <pc:sldMk cId="2235062271" sldId="2554"/>
            <ac:spMk id="3" creationId="{2C62450D-BC07-FFC9-9659-BD8DA99C5DCD}"/>
          </ac:spMkLst>
        </pc:spChg>
        <pc:spChg chg="mod">
          <ac:chgData name="Claudio Seebach" userId="ad0f5b51-8aef-46f1-95aa-a2456ecb5412" providerId="ADAL" clId="{03DDC7C8-20D5-1E44-B941-BFC4DA572D87}" dt="2024-11-06T04:23:08.412" v="5236" actId="790"/>
          <ac:spMkLst>
            <pc:docMk/>
            <pc:sldMk cId="2235062271" sldId="2554"/>
            <ac:spMk id="6" creationId="{B9E3CFF5-77A5-B703-8D51-0AE5B4468F94}"/>
          </ac:spMkLst>
        </pc:spChg>
        <pc:spChg chg="add mod">
          <ac:chgData name="Claudio Seebach" userId="ad0f5b51-8aef-46f1-95aa-a2456ecb5412" providerId="ADAL" clId="{03DDC7C8-20D5-1E44-B941-BFC4DA572D87}" dt="2024-11-04T16:20:30.546" v="905" actId="20577"/>
          <ac:spMkLst>
            <pc:docMk/>
            <pc:sldMk cId="2235062271" sldId="2554"/>
            <ac:spMk id="8" creationId="{7C8265EA-BAF7-094E-0E8E-389942A12F38}"/>
          </ac:spMkLst>
        </pc:spChg>
        <pc:spChg chg="add mod">
          <ac:chgData name="Claudio Seebach" userId="ad0f5b51-8aef-46f1-95aa-a2456ecb5412" providerId="ADAL" clId="{03DDC7C8-20D5-1E44-B941-BFC4DA572D87}" dt="2024-11-06T03:50:43.995" v="4938" actId="207"/>
          <ac:spMkLst>
            <pc:docMk/>
            <pc:sldMk cId="2235062271" sldId="2554"/>
            <ac:spMk id="9" creationId="{DE09648B-E611-CF02-113B-3BC6B50778B4}"/>
          </ac:spMkLst>
        </pc:spChg>
        <pc:spChg chg="mod">
          <ac:chgData name="Claudio Seebach" userId="ad0f5b51-8aef-46f1-95aa-a2456ecb5412" providerId="ADAL" clId="{03DDC7C8-20D5-1E44-B941-BFC4DA572D87}" dt="2024-11-04T16:19:12.740" v="864" actId="1076"/>
          <ac:spMkLst>
            <pc:docMk/>
            <pc:sldMk cId="2235062271" sldId="2554"/>
            <ac:spMk id="842" creationId="{BF08D31C-97C7-E2E5-448C-7D439C186B0B}"/>
          </ac:spMkLst>
        </pc:spChg>
        <pc:spChg chg="del">
          <ac:chgData name="Claudio Seebach" userId="ad0f5b51-8aef-46f1-95aa-a2456ecb5412" providerId="ADAL" clId="{03DDC7C8-20D5-1E44-B941-BFC4DA572D87}" dt="2024-11-04T15:43:51.967" v="709" actId="478"/>
          <ac:spMkLst>
            <pc:docMk/>
            <pc:sldMk cId="2235062271" sldId="2554"/>
            <ac:spMk id="843" creationId="{1006545A-15AA-1202-69D5-92A3D6B23885}"/>
          </ac:spMkLst>
        </pc:spChg>
        <pc:spChg chg="del">
          <ac:chgData name="Claudio Seebach" userId="ad0f5b51-8aef-46f1-95aa-a2456ecb5412" providerId="ADAL" clId="{03DDC7C8-20D5-1E44-B941-BFC4DA572D87}" dt="2024-11-04T15:43:44.462" v="708" actId="478"/>
          <ac:spMkLst>
            <pc:docMk/>
            <pc:sldMk cId="2235062271" sldId="2554"/>
            <ac:spMk id="844" creationId="{661A0A68-DF96-2C11-32CC-3B4266240669}"/>
          </ac:spMkLst>
        </pc:spChg>
        <pc:spChg chg="mod">
          <ac:chgData name="Claudio Seebach" userId="ad0f5b51-8aef-46f1-95aa-a2456ecb5412" providerId="ADAL" clId="{03DDC7C8-20D5-1E44-B941-BFC4DA572D87}" dt="2024-11-04T16:20:10.786" v="878" actId="20577"/>
          <ac:spMkLst>
            <pc:docMk/>
            <pc:sldMk cId="2235062271" sldId="2554"/>
            <ac:spMk id="845" creationId="{2E9E2376-2427-B1A5-CE55-0B6B8594305C}"/>
          </ac:spMkLst>
        </pc:spChg>
        <pc:spChg chg="del">
          <ac:chgData name="Claudio Seebach" userId="ad0f5b51-8aef-46f1-95aa-a2456ecb5412" providerId="ADAL" clId="{03DDC7C8-20D5-1E44-B941-BFC4DA572D87}" dt="2024-11-04T15:43:38.585" v="705" actId="478"/>
          <ac:spMkLst>
            <pc:docMk/>
            <pc:sldMk cId="2235062271" sldId="2554"/>
            <ac:spMk id="847" creationId="{5BF4FD15-8EBD-2F0D-F900-629FB092CABF}"/>
          </ac:spMkLst>
        </pc:spChg>
        <pc:spChg chg="del">
          <ac:chgData name="Claudio Seebach" userId="ad0f5b51-8aef-46f1-95aa-a2456ecb5412" providerId="ADAL" clId="{03DDC7C8-20D5-1E44-B941-BFC4DA572D87}" dt="2024-11-04T15:43:41.152" v="706" actId="478"/>
          <ac:spMkLst>
            <pc:docMk/>
            <pc:sldMk cId="2235062271" sldId="2554"/>
            <ac:spMk id="848" creationId="{3C06DEF3-81CD-8D4E-2E3B-E2B148A8DF7A}"/>
          </ac:spMkLst>
        </pc:spChg>
        <pc:spChg chg="mod">
          <ac:chgData name="Claudio Seebach" userId="ad0f5b51-8aef-46f1-95aa-a2456ecb5412" providerId="ADAL" clId="{03DDC7C8-20D5-1E44-B941-BFC4DA572D87}" dt="2024-11-06T03:49:28.155" v="4933" actId="1036"/>
          <ac:spMkLst>
            <pc:docMk/>
            <pc:sldMk cId="2235062271" sldId="2554"/>
            <ac:spMk id="850" creationId="{72B86D6D-07EC-98FE-5D56-59C332D12FC4}"/>
          </ac:spMkLst>
        </pc:spChg>
        <pc:spChg chg="del">
          <ac:chgData name="Claudio Seebach" userId="ad0f5b51-8aef-46f1-95aa-a2456ecb5412" providerId="ADAL" clId="{03DDC7C8-20D5-1E44-B941-BFC4DA572D87}" dt="2024-11-04T15:43:38.585" v="705" actId="478"/>
          <ac:spMkLst>
            <pc:docMk/>
            <pc:sldMk cId="2235062271" sldId="2554"/>
            <ac:spMk id="865" creationId="{02C47943-DA75-486D-857C-B60323443FBB}"/>
          </ac:spMkLst>
        </pc:spChg>
        <pc:spChg chg="del">
          <ac:chgData name="Claudio Seebach" userId="ad0f5b51-8aef-46f1-95aa-a2456ecb5412" providerId="ADAL" clId="{03DDC7C8-20D5-1E44-B941-BFC4DA572D87}" dt="2024-11-04T15:43:38.585" v="705" actId="478"/>
          <ac:spMkLst>
            <pc:docMk/>
            <pc:sldMk cId="2235062271" sldId="2554"/>
            <ac:spMk id="866" creationId="{CED43D81-1553-444B-CB46-123F7FC4A2FA}"/>
          </ac:spMkLst>
        </pc:spChg>
        <pc:spChg chg="del">
          <ac:chgData name="Claudio Seebach" userId="ad0f5b51-8aef-46f1-95aa-a2456ecb5412" providerId="ADAL" clId="{03DDC7C8-20D5-1E44-B941-BFC4DA572D87}" dt="2024-11-04T15:43:38.585" v="705" actId="478"/>
          <ac:spMkLst>
            <pc:docMk/>
            <pc:sldMk cId="2235062271" sldId="2554"/>
            <ac:spMk id="867" creationId="{7A6CF5F1-5263-E915-D9F4-123F005F5A5D}"/>
          </ac:spMkLst>
        </pc:spChg>
        <pc:spChg chg="del">
          <ac:chgData name="Claudio Seebach" userId="ad0f5b51-8aef-46f1-95aa-a2456ecb5412" providerId="ADAL" clId="{03DDC7C8-20D5-1E44-B941-BFC4DA572D87}" dt="2024-11-04T15:43:38.585" v="705" actId="478"/>
          <ac:spMkLst>
            <pc:docMk/>
            <pc:sldMk cId="2235062271" sldId="2554"/>
            <ac:spMk id="868" creationId="{5DAEE4F9-81B1-BA83-C359-FB8BD49885D2}"/>
          </ac:spMkLst>
        </pc:spChg>
        <pc:picChg chg="add mod modCrop">
          <ac:chgData name="Claudio Seebach" userId="ad0f5b51-8aef-46f1-95aa-a2456ecb5412" providerId="ADAL" clId="{03DDC7C8-20D5-1E44-B941-BFC4DA572D87}" dt="2024-11-06T02:26:01.733" v="3289"/>
          <ac:picMkLst>
            <pc:docMk/>
            <pc:sldMk cId="2235062271" sldId="2554"/>
            <ac:picMk id="7" creationId="{D4B1C02F-3C88-C52D-D189-1277DFFE8709}"/>
          </ac:picMkLst>
        </pc:picChg>
        <pc:picChg chg="del">
          <ac:chgData name="Claudio Seebach" userId="ad0f5b51-8aef-46f1-95aa-a2456ecb5412" providerId="ADAL" clId="{03DDC7C8-20D5-1E44-B941-BFC4DA572D87}" dt="2024-11-04T15:43:42.498" v="707" actId="478"/>
          <ac:picMkLst>
            <pc:docMk/>
            <pc:sldMk cId="2235062271" sldId="2554"/>
            <ac:picMk id="855" creationId="{CD7ACDFE-37AE-3135-BE65-B3D146E5CDA0}"/>
          </ac:picMkLst>
        </pc:picChg>
        <pc:picChg chg="del">
          <ac:chgData name="Claudio Seebach" userId="ad0f5b51-8aef-46f1-95aa-a2456ecb5412" providerId="ADAL" clId="{03DDC7C8-20D5-1E44-B941-BFC4DA572D87}" dt="2024-11-04T15:43:38.585" v="705" actId="478"/>
          <ac:picMkLst>
            <pc:docMk/>
            <pc:sldMk cId="2235062271" sldId="2554"/>
            <ac:picMk id="856" creationId="{C574D331-C850-D128-02E3-95D00403C069}"/>
          </ac:picMkLst>
        </pc:picChg>
        <pc:cxnChg chg="del">
          <ac:chgData name="Claudio Seebach" userId="ad0f5b51-8aef-46f1-95aa-a2456ecb5412" providerId="ADAL" clId="{03DDC7C8-20D5-1E44-B941-BFC4DA572D87}" dt="2024-11-04T15:43:38.585" v="705" actId="478"/>
          <ac:cxnSpMkLst>
            <pc:docMk/>
            <pc:sldMk cId="2235062271" sldId="2554"/>
            <ac:cxnSpMk id="857" creationId="{23582A17-652C-0B3B-1395-5D79A3DF3DB3}"/>
          </ac:cxnSpMkLst>
        </pc:cxnChg>
        <pc:cxnChg chg="del">
          <ac:chgData name="Claudio Seebach" userId="ad0f5b51-8aef-46f1-95aa-a2456ecb5412" providerId="ADAL" clId="{03DDC7C8-20D5-1E44-B941-BFC4DA572D87}" dt="2024-11-04T15:43:38.585" v="705" actId="478"/>
          <ac:cxnSpMkLst>
            <pc:docMk/>
            <pc:sldMk cId="2235062271" sldId="2554"/>
            <ac:cxnSpMk id="858" creationId="{B645EDEA-A00D-FB87-0944-98307846195D}"/>
          </ac:cxnSpMkLst>
        </pc:cxnChg>
        <pc:cxnChg chg="del">
          <ac:chgData name="Claudio Seebach" userId="ad0f5b51-8aef-46f1-95aa-a2456ecb5412" providerId="ADAL" clId="{03DDC7C8-20D5-1E44-B941-BFC4DA572D87}" dt="2024-11-04T15:43:38.585" v="705" actId="478"/>
          <ac:cxnSpMkLst>
            <pc:docMk/>
            <pc:sldMk cId="2235062271" sldId="2554"/>
            <ac:cxnSpMk id="859" creationId="{7C30C934-384E-91D1-E8A7-B0AC0CC9676A}"/>
          </ac:cxnSpMkLst>
        </pc:cxnChg>
        <pc:cxnChg chg="del">
          <ac:chgData name="Claudio Seebach" userId="ad0f5b51-8aef-46f1-95aa-a2456ecb5412" providerId="ADAL" clId="{03DDC7C8-20D5-1E44-B941-BFC4DA572D87}" dt="2024-11-04T15:43:38.585" v="705" actId="478"/>
          <ac:cxnSpMkLst>
            <pc:docMk/>
            <pc:sldMk cId="2235062271" sldId="2554"/>
            <ac:cxnSpMk id="860" creationId="{87719FA1-67EB-DEA8-9127-DCDCAFB63634}"/>
          </ac:cxnSpMkLst>
        </pc:cxnChg>
        <pc:cxnChg chg="del">
          <ac:chgData name="Claudio Seebach" userId="ad0f5b51-8aef-46f1-95aa-a2456ecb5412" providerId="ADAL" clId="{03DDC7C8-20D5-1E44-B941-BFC4DA572D87}" dt="2024-11-04T15:43:38.585" v="705" actId="478"/>
          <ac:cxnSpMkLst>
            <pc:docMk/>
            <pc:sldMk cId="2235062271" sldId="2554"/>
            <ac:cxnSpMk id="861" creationId="{55340228-7091-E92E-19A0-E89CC5D0CB44}"/>
          </ac:cxnSpMkLst>
        </pc:cxnChg>
        <pc:cxnChg chg="del">
          <ac:chgData name="Claudio Seebach" userId="ad0f5b51-8aef-46f1-95aa-a2456ecb5412" providerId="ADAL" clId="{03DDC7C8-20D5-1E44-B941-BFC4DA572D87}" dt="2024-11-04T15:43:38.585" v="705" actId="478"/>
          <ac:cxnSpMkLst>
            <pc:docMk/>
            <pc:sldMk cId="2235062271" sldId="2554"/>
            <ac:cxnSpMk id="862" creationId="{B4E68BDD-DEC2-08CA-7D21-D77017100ABD}"/>
          </ac:cxnSpMkLst>
        </pc:cxnChg>
        <pc:cxnChg chg="del">
          <ac:chgData name="Claudio Seebach" userId="ad0f5b51-8aef-46f1-95aa-a2456ecb5412" providerId="ADAL" clId="{03DDC7C8-20D5-1E44-B941-BFC4DA572D87}" dt="2024-11-04T15:43:38.585" v="705" actId="478"/>
          <ac:cxnSpMkLst>
            <pc:docMk/>
            <pc:sldMk cId="2235062271" sldId="2554"/>
            <ac:cxnSpMk id="863" creationId="{BCF8F3FA-CBB5-D6F2-B1C1-1AB44DC4C36B}"/>
          </ac:cxnSpMkLst>
        </pc:cxnChg>
        <pc:cxnChg chg="del">
          <ac:chgData name="Claudio Seebach" userId="ad0f5b51-8aef-46f1-95aa-a2456ecb5412" providerId="ADAL" clId="{03DDC7C8-20D5-1E44-B941-BFC4DA572D87}" dt="2024-11-04T15:43:38.585" v="705" actId="478"/>
          <ac:cxnSpMkLst>
            <pc:docMk/>
            <pc:sldMk cId="2235062271" sldId="2554"/>
            <ac:cxnSpMk id="864" creationId="{C33C3BB2-5E10-244E-13C7-E172D0CD7C9C}"/>
          </ac:cxnSpMkLst>
        </pc:cxnChg>
      </pc:sldChg>
      <pc:sldChg chg="delSp modSp add mod ord">
        <pc:chgData name="Claudio Seebach" userId="ad0f5b51-8aef-46f1-95aa-a2456ecb5412" providerId="ADAL" clId="{03DDC7C8-20D5-1E44-B941-BFC4DA572D87}" dt="2024-11-06T03:38:42.041" v="4746" actId="14100"/>
        <pc:sldMkLst>
          <pc:docMk/>
          <pc:sldMk cId="3416658077" sldId="2555"/>
        </pc:sldMkLst>
        <pc:spChg chg="mod">
          <ac:chgData name="Claudio Seebach" userId="ad0f5b51-8aef-46f1-95aa-a2456ecb5412" providerId="ADAL" clId="{03DDC7C8-20D5-1E44-B941-BFC4DA572D87}" dt="2024-11-06T03:38:42.041" v="4746" actId="14100"/>
          <ac:spMkLst>
            <pc:docMk/>
            <pc:sldMk cId="3416658077" sldId="2555"/>
            <ac:spMk id="9" creationId="{477C6B8A-DCE2-9387-B308-CE66CAED865E}"/>
          </ac:spMkLst>
        </pc:spChg>
        <pc:spChg chg="mod">
          <ac:chgData name="Claudio Seebach" userId="ad0f5b51-8aef-46f1-95aa-a2456ecb5412" providerId="ADAL" clId="{03DDC7C8-20D5-1E44-B941-BFC4DA572D87}" dt="2024-11-06T03:38:18.477" v="4742" actId="20577"/>
          <ac:spMkLst>
            <pc:docMk/>
            <pc:sldMk cId="3416658077" sldId="2555"/>
            <ac:spMk id="1282" creationId="{09980266-A01E-DB27-3B1A-CAC914D2913C}"/>
          </ac:spMkLst>
        </pc:spChg>
        <pc:spChg chg="mod">
          <ac:chgData name="Claudio Seebach" userId="ad0f5b51-8aef-46f1-95aa-a2456ecb5412" providerId="ADAL" clId="{03DDC7C8-20D5-1E44-B941-BFC4DA572D87}" dt="2024-11-06T03:38:31.115" v="4745" actId="14100"/>
          <ac:spMkLst>
            <pc:docMk/>
            <pc:sldMk cId="3416658077" sldId="2555"/>
            <ac:spMk id="1286" creationId="{45F03F2B-06BD-ABBD-33BE-01CE21443D26}"/>
          </ac:spMkLst>
        </pc:spChg>
        <pc:picChg chg="del">
          <ac:chgData name="Claudio Seebach" userId="ad0f5b51-8aef-46f1-95aa-a2456ecb5412" providerId="ADAL" clId="{03DDC7C8-20D5-1E44-B941-BFC4DA572D87}" dt="2024-11-06T03:37:21.148" v="4679" actId="478"/>
          <ac:picMkLst>
            <pc:docMk/>
            <pc:sldMk cId="3416658077" sldId="2555"/>
            <ac:picMk id="1280" creationId="{5ADE8535-37F4-436E-F768-945FD1A1F636}"/>
          </ac:picMkLst>
        </pc:picChg>
        <pc:picChg chg="del">
          <ac:chgData name="Claudio Seebach" userId="ad0f5b51-8aef-46f1-95aa-a2456ecb5412" providerId="ADAL" clId="{03DDC7C8-20D5-1E44-B941-BFC4DA572D87}" dt="2024-11-06T03:37:19.679" v="4678" actId="478"/>
          <ac:picMkLst>
            <pc:docMk/>
            <pc:sldMk cId="3416658077" sldId="2555"/>
            <ac:picMk id="1281" creationId="{52F2AB0D-E0C9-2F69-90AB-221C76C07498}"/>
          </ac:picMkLst>
        </pc:picChg>
        <pc:picChg chg="del">
          <ac:chgData name="Claudio Seebach" userId="ad0f5b51-8aef-46f1-95aa-a2456ecb5412" providerId="ADAL" clId="{03DDC7C8-20D5-1E44-B941-BFC4DA572D87}" dt="2024-11-06T03:38:23.339" v="4743" actId="478"/>
          <ac:picMkLst>
            <pc:docMk/>
            <pc:sldMk cId="3416658077" sldId="2555"/>
            <ac:picMk id="1284" creationId="{B5315912-2277-24A7-73C5-C83CF1137BE1}"/>
          </ac:picMkLst>
        </pc:picChg>
        <pc:picChg chg="del">
          <ac:chgData name="Claudio Seebach" userId="ad0f5b51-8aef-46f1-95aa-a2456ecb5412" providerId="ADAL" clId="{03DDC7C8-20D5-1E44-B941-BFC4DA572D87}" dt="2024-11-06T03:38:25.373" v="4744" actId="478"/>
          <ac:picMkLst>
            <pc:docMk/>
            <pc:sldMk cId="3416658077" sldId="2555"/>
            <ac:picMk id="1285" creationId="{7C2DC136-BBA4-33E7-7DA1-0A809F5CD58B}"/>
          </ac:picMkLst>
        </pc:picChg>
      </pc:sldChg>
      <pc:sldChg chg="addSp delSp modSp add mod ord">
        <pc:chgData name="Claudio Seebach" userId="ad0f5b51-8aef-46f1-95aa-a2456ecb5412" providerId="ADAL" clId="{03DDC7C8-20D5-1E44-B941-BFC4DA572D87}" dt="2024-11-06T04:54:57.124" v="5687" actId="1076"/>
        <pc:sldMkLst>
          <pc:docMk/>
          <pc:sldMk cId="1453284879" sldId="2556"/>
        </pc:sldMkLst>
        <pc:spChg chg="add del mod">
          <ac:chgData name="Claudio Seebach" userId="ad0f5b51-8aef-46f1-95aa-a2456ecb5412" providerId="ADAL" clId="{03DDC7C8-20D5-1E44-B941-BFC4DA572D87}" dt="2024-11-06T04:49:08.403" v="5623" actId="478"/>
          <ac:spMkLst>
            <pc:docMk/>
            <pc:sldMk cId="1453284879" sldId="2556"/>
            <ac:spMk id="3" creationId="{900280D6-97A3-A1D4-0A82-54AFE96DBA7D}"/>
          </ac:spMkLst>
        </pc:spChg>
        <pc:spChg chg="add mod">
          <ac:chgData name="Claudio Seebach" userId="ad0f5b51-8aef-46f1-95aa-a2456ecb5412" providerId="ADAL" clId="{03DDC7C8-20D5-1E44-B941-BFC4DA572D87}" dt="2024-11-06T04:54:57.124" v="5687" actId="1076"/>
          <ac:spMkLst>
            <pc:docMk/>
            <pc:sldMk cId="1453284879" sldId="2556"/>
            <ac:spMk id="7" creationId="{687969D1-30D3-33E0-56C0-95A90093E46D}"/>
          </ac:spMkLst>
        </pc:spChg>
        <pc:spChg chg="del">
          <ac:chgData name="Claudio Seebach" userId="ad0f5b51-8aef-46f1-95aa-a2456ecb5412" providerId="ADAL" clId="{03DDC7C8-20D5-1E44-B941-BFC4DA572D87}" dt="2024-11-06T04:51:26.282" v="5625" actId="478"/>
          <ac:spMkLst>
            <pc:docMk/>
            <pc:sldMk cId="1453284879" sldId="2556"/>
            <ac:spMk id="8" creationId="{E589F896-A23D-A4D4-73D9-371F5EFC9433}"/>
          </ac:spMkLst>
        </pc:spChg>
        <pc:spChg chg="del">
          <ac:chgData name="Claudio Seebach" userId="ad0f5b51-8aef-46f1-95aa-a2456ecb5412" providerId="ADAL" clId="{03DDC7C8-20D5-1E44-B941-BFC4DA572D87}" dt="2024-11-06T04:51:26.282" v="5625" actId="478"/>
          <ac:spMkLst>
            <pc:docMk/>
            <pc:sldMk cId="1453284879" sldId="2556"/>
            <ac:spMk id="9" creationId="{AC943918-A920-4AE7-1538-9FE45FDEEF35}"/>
          </ac:spMkLst>
        </pc:spChg>
        <pc:spChg chg="del">
          <ac:chgData name="Claudio Seebach" userId="ad0f5b51-8aef-46f1-95aa-a2456ecb5412" providerId="ADAL" clId="{03DDC7C8-20D5-1E44-B941-BFC4DA572D87}" dt="2024-11-06T04:51:26.282" v="5625" actId="478"/>
          <ac:spMkLst>
            <pc:docMk/>
            <pc:sldMk cId="1453284879" sldId="2556"/>
            <ac:spMk id="10" creationId="{3B70CBDC-BEB1-C9C8-70E1-9A6EDA0E6FA3}"/>
          </ac:spMkLst>
        </pc:spChg>
        <pc:spChg chg="del">
          <ac:chgData name="Claudio Seebach" userId="ad0f5b51-8aef-46f1-95aa-a2456ecb5412" providerId="ADAL" clId="{03DDC7C8-20D5-1E44-B941-BFC4DA572D87}" dt="2024-11-06T04:49:06.232" v="5622" actId="478"/>
          <ac:spMkLst>
            <pc:docMk/>
            <pc:sldMk cId="1453284879" sldId="2556"/>
            <ac:spMk id="310" creationId="{A863F406-C6C3-69BA-8A2F-2AC04B8763DE}"/>
          </ac:spMkLst>
        </pc:spChg>
        <pc:picChg chg="add del mod">
          <ac:chgData name="Claudio Seebach" userId="ad0f5b51-8aef-46f1-95aa-a2456ecb5412" providerId="ADAL" clId="{03DDC7C8-20D5-1E44-B941-BFC4DA572D87}" dt="2024-11-06T04:54:33.800" v="5680" actId="478"/>
          <ac:picMkLst>
            <pc:docMk/>
            <pc:sldMk cId="1453284879" sldId="2556"/>
            <ac:picMk id="5" creationId="{BFA36C23-24A6-2F7E-C8B0-92AEA1A6340A}"/>
          </ac:picMkLst>
        </pc:picChg>
        <pc:picChg chg="add mod">
          <ac:chgData name="Claudio Seebach" userId="ad0f5b51-8aef-46f1-95aa-a2456ecb5412" providerId="ADAL" clId="{03DDC7C8-20D5-1E44-B941-BFC4DA572D87}" dt="2024-11-06T04:54:57.124" v="5687" actId="1076"/>
          <ac:picMkLst>
            <pc:docMk/>
            <pc:sldMk cId="1453284879" sldId="2556"/>
            <ac:picMk id="12" creationId="{C879983B-9546-6ADD-8A5D-B906D661430B}"/>
          </ac:picMkLst>
        </pc:picChg>
      </pc:sldChg>
      <pc:sldChg chg="new del">
        <pc:chgData name="Claudio Seebach" userId="ad0f5b51-8aef-46f1-95aa-a2456ecb5412" providerId="ADAL" clId="{03DDC7C8-20D5-1E44-B941-BFC4DA572D87}" dt="2024-11-06T04:11:04.798" v="5193" actId="680"/>
        <pc:sldMkLst>
          <pc:docMk/>
          <pc:sldMk cId="1598012314" sldId="2556"/>
        </pc:sldMkLst>
      </pc:sldChg>
      <pc:sldChg chg="new del">
        <pc:chgData name="Claudio Seebach" userId="ad0f5b51-8aef-46f1-95aa-a2456ecb5412" providerId="ADAL" clId="{03DDC7C8-20D5-1E44-B941-BFC4DA572D87}" dt="2024-11-04T21:49:22.602" v="2067" actId="680"/>
        <pc:sldMkLst>
          <pc:docMk/>
          <pc:sldMk cId="1726818379" sldId="2556"/>
        </pc:sldMkLst>
      </pc:sldChg>
      <pc:sldChg chg="new del">
        <pc:chgData name="Claudio Seebach" userId="ad0f5b51-8aef-46f1-95aa-a2456ecb5412" providerId="ADAL" clId="{03DDC7C8-20D5-1E44-B941-BFC4DA572D87}" dt="2024-11-04T21:47:33.474" v="1989" actId="680"/>
        <pc:sldMkLst>
          <pc:docMk/>
          <pc:sldMk cId="3505118122" sldId="2556"/>
        </pc:sldMkLst>
      </pc:sldChg>
      <pc:sldChg chg="add">
        <pc:chgData name="Claudio Seebach" userId="ad0f5b51-8aef-46f1-95aa-a2456ecb5412" providerId="ADAL" clId="{03DDC7C8-20D5-1E44-B941-BFC4DA572D87}" dt="2024-11-06T13:20:51.800" v="5696" actId="2890"/>
        <pc:sldMkLst>
          <pc:docMk/>
          <pc:sldMk cId="38042723" sldId="2557"/>
        </pc:sldMkLst>
      </pc:sldChg>
      <pc:sldChg chg="addSp delSp modSp add mod">
        <pc:chgData name="Claudio Seebach" userId="ad0f5b51-8aef-46f1-95aa-a2456ecb5412" providerId="ADAL" clId="{03DDC7C8-20D5-1E44-B941-BFC4DA572D87}" dt="2024-11-06T13:57:51.480" v="6325" actId="1076"/>
        <pc:sldMkLst>
          <pc:docMk/>
          <pc:sldMk cId="726995248" sldId="2558"/>
        </pc:sldMkLst>
        <pc:spChg chg="mod">
          <ac:chgData name="Claudio Seebach" userId="ad0f5b51-8aef-46f1-95aa-a2456ecb5412" providerId="ADAL" clId="{03DDC7C8-20D5-1E44-B941-BFC4DA572D87}" dt="2024-11-06T13:54:23.361" v="6236" actId="20577"/>
          <ac:spMkLst>
            <pc:docMk/>
            <pc:sldMk cId="726995248" sldId="2558"/>
            <ac:spMk id="3" creationId="{E72762B3-0A46-8307-3149-C8DE10A00086}"/>
          </ac:spMkLst>
        </pc:spChg>
        <pc:spChg chg="add del mod">
          <ac:chgData name="Claudio Seebach" userId="ad0f5b51-8aef-46f1-95aa-a2456ecb5412" providerId="ADAL" clId="{03DDC7C8-20D5-1E44-B941-BFC4DA572D87}" dt="2024-11-06T13:54:48.110" v="6243" actId="167"/>
          <ac:spMkLst>
            <pc:docMk/>
            <pc:sldMk cId="726995248" sldId="2558"/>
            <ac:spMk id="8" creationId="{1F6F3F0F-7392-B231-F5CB-B02D1D3EA7E7}"/>
          </ac:spMkLst>
        </pc:spChg>
        <pc:spChg chg="mod">
          <ac:chgData name="Claudio Seebach" userId="ad0f5b51-8aef-46f1-95aa-a2456ecb5412" providerId="ADAL" clId="{03DDC7C8-20D5-1E44-B941-BFC4DA572D87}" dt="2024-11-06T13:55:32.410" v="6253" actId="1076"/>
          <ac:spMkLst>
            <pc:docMk/>
            <pc:sldMk cId="726995248" sldId="2558"/>
            <ac:spMk id="958" creationId="{502F73CA-6E65-5C3E-56C0-0DB193CD5716}"/>
          </ac:spMkLst>
        </pc:spChg>
        <pc:spChg chg="mod">
          <ac:chgData name="Claudio Seebach" userId="ad0f5b51-8aef-46f1-95aa-a2456ecb5412" providerId="ADAL" clId="{03DDC7C8-20D5-1E44-B941-BFC4DA572D87}" dt="2024-11-06T13:57:48.289" v="6324" actId="1076"/>
          <ac:spMkLst>
            <pc:docMk/>
            <pc:sldMk cId="726995248" sldId="2558"/>
            <ac:spMk id="959" creationId="{A4E66AAB-3E6B-E3AD-D567-F6A3426B9E24}"/>
          </ac:spMkLst>
        </pc:spChg>
        <pc:spChg chg="mod">
          <ac:chgData name="Claudio Seebach" userId="ad0f5b51-8aef-46f1-95aa-a2456ecb5412" providerId="ADAL" clId="{03DDC7C8-20D5-1E44-B941-BFC4DA572D87}" dt="2024-11-06T13:56:02.190" v="6294" actId="1076"/>
          <ac:spMkLst>
            <pc:docMk/>
            <pc:sldMk cId="726995248" sldId="2558"/>
            <ac:spMk id="960" creationId="{411DAF25-1435-86E4-CC7B-394D42CC8776}"/>
          </ac:spMkLst>
        </pc:spChg>
        <pc:spChg chg="mod">
          <ac:chgData name="Claudio Seebach" userId="ad0f5b51-8aef-46f1-95aa-a2456ecb5412" providerId="ADAL" clId="{03DDC7C8-20D5-1E44-B941-BFC4DA572D87}" dt="2024-11-06T13:57:51.480" v="6325" actId="1076"/>
          <ac:spMkLst>
            <pc:docMk/>
            <pc:sldMk cId="726995248" sldId="2558"/>
            <ac:spMk id="961" creationId="{5A7949CF-44A9-F321-95BF-0B23028C26FB}"/>
          </ac:spMkLst>
        </pc:spChg>
        <pc:picChg chg="del">
          <ac:chgData name="Claudio Seebach" userId="ad0f5b51-8aef-46f1-95aa-a2456ecb5412" providerId="ADAL" clId="{03DDC7C8-20D5-1E44-B941-BFC4DA572D87}" dt="2024-11-06T13:53:56.227" v="6222" actId="478"/>
          <ac:picMkLst>
            <pc:docMk/>
            <pc:sldMk cId="726995248" sldId="2558"/>
            <ac:picMk id="2" creationId="{E5F9A599-BB61-DABE-A414-28F5D573D4C9}"/>
          </ac:picMkLst>
        </pc:picChg>
        <pc:picChg chg="add mod modCrop">
          <ac:chgData name="Claudio Seebach" userId="ad0f5b51-8aef-46f1-95aa-a2456ecb5412" providerId="ADAL" clId="{03DDC7C8-20D5-1E44-B941-BFC4DA572D87}" dt="2024-11-06T13:57:12.290" v="6313" actId="1076"/>
          <ac:picMkLst>
            <pc:docMk/>
            <pc:sldMk cId="726995248" sldId="2558"/>
            <ac:picMk id="9" creationId="{8CA168B6-44AD-E5B8-7B6F-098A71303505}"/>
          </ac:picMkLst>
        </pc:picChg>
        <pc:picChg chg="add mod modCrop">
          <ac:chgData name="Claudio Seebach" userId="ad0f5b51-8aef-46f1-95aa-a2456ecb5412" providerId="ADAL" clId="{03DDC7C8-20D5-1E44-B941-BFC4DA572D87}" dt="2024-11-06T13:57:43.155" v="6323" actId="1076"/>
          <ac:picMkLst>
            <pc:docMk/>
            <pc:sldMk cId="726995248" sldId="2558"/>
            <ac:picMk id="10" creationId="{BD1929D7-A107-FACE-DC5D-EE16B93A2F60}"/>
          </ac:picMkLst>
        </pc:picChg>
        <pc:picChg chg="mod">
          <ac:chgData name="Claudio Seebach" userId="ad0f5b51-8aef-46f1-95aa-a2456ecb5412" providerId="ADAL" clId="{03DDC7C8-20D5-1E44-B941-BFC4DA572D87}" dt="2024-11-06T13:56:13.840" v="6298" actId="14100"/>
          <ac:picMkLst>
            <pc:docMk/>
            <pc:sldMk cId="726995248" sldId="2558"/>
            <ac:picMk id="955" creationId="{4ED53509-2D6F-B348-9E86-6ECB16E9933C}"/>
          </ac:picMkLst>
        </pc:picChg>
        <pc:picChg chg="mod">
          <ac:chgData name="Claudio Seebach" userId="ad0f5b51-8aef-46f1-95aa-a2456ecb5412" providerId="ADAL" clId="{03DDC7C8-20D5-1E44-B941-BFC4DA572D87}" dt="2024-11-06T13:57:20.217" v="6316" actId="1076"/>
          <ac:picMkLst>
            <pc:docMk/>
            <pc:sldMk cId="726995248" sldId="2558"/>
            <ac:picMk id="956" creationId="{9B48498A-F518-D558-1444-60E315527755}"/>
          </ac:picMkLst>
        </pc:picChg>
        <pc:picChg chg="mod">
          <ac:chgData name="Claudio Seebach" userId="ad0f5b51-8aef-46f1-95aa-a2456ecb5412" providerId="ADAL" clId="{03DDC7C8-20D5-1E44-B941-BFC4DA572D87}" dt="2024-11-06T13:56:09.329" v="6296" actId="14100"/>
          <ac:picMkLst>
            <pc:docMk/>
            <pc:sldMk cId="726995248" sldId="2558"/>
            <ac:picMk id="957" creationId="{7DABE117-9B0B-A8B6-F2DE-49E92AADE47E}"/>
          </ac:picMkLst>
        </pc:picChg>
        <pc:picChg chg="mod">
          <ac:chgData name="Claudio Seebach" userId="ad0f5b51-8aef-46f1-95aa-a2456ecb5412" providerId="ADAL" clId="{03DDC7C8-20D5-1E44-B941-BFC4DA572D87}" dt="2024-11-06T13:57:29.749" v="6319" actId="14100"/>
          <ac:picMkLst>
            <pc:docMk/>
            <pc:sldMk cId="726995248" sldId="2558"/>
            <ac:picMk id="962" creationId="{D45FCCD2-061A-9EAA-26FC-5277FA8849E7}"/>
          </ac:picMkLst>
        </pc:picChg>
      </pc:sldChg>
      <pc:sldMasterChg chg="addSldLayout modSldLayout">
        <pc:chgData name="Claudio Seebach" userId="ad0f5b51-8aef-46f1-95aa-a2456ecb5412" providerId="ADAL" clId="{03DDC7C8-20D5-1E44-B941-BFC4DA572D87}" dt="2024-10-31T02:09:43.756" v="44" actId="14100"/>
        <pc:sldMasterMkLst>
          <pc:docMk/>
          <pc:sldMasterMk cId="0" sldId="2147483681"/>
        </pc:sldMasterMkLst>
        <pc:sldLayoutChg chg="addSp delSp modSp mod">
          <pc:chgData name="Claudio Seebach" userId="ad0f5b51-8aef-46f1-95aa-a2456ecb5412" providerId="ADAL" clId="{03DDC7C8-20D5-1E44-B941-BFC4DA572D87}" dt="2024-10-31T02:09:34.574" v="43"/>
          <pc:sldLayoutMkLst>
            <pc:docMk/>
            <pc:sldMasterMk cId="0" sldId="2147483681"/>
            <pc:sldLayoutMk cId="1161370346" sldId="2147483690"/>
          </pc:sldLayoutMkLst>
          <pc:spChg chg="del">
            <ac:chgData name="Claudio Seebach" userId="ad0f5b51-8aef-46f1-95aa-a2456ecb5412" providerId="ADAL" clId="{03DDC7C8-20D5-1E44-B941-BFC4DA572D87}" dt="2024-10-31T02:09:34.108" v="42" actId="478"/>
            <ac:spMkLst>
              <pc:docMk/>
              <pc:sldMasterMk cId="0" sldId="2147483681"/>
              <pc:sldLayoutMk cId="1161370346" sldId="2147483690"/>
              <ac:spMk id="2" creationId="{7FBD39D5-7977-2B52-038F-A971F1DF7DEB}"/>
            </ac:spMkLst>
          </pc:spChg>
          <pc:spChg chg="del">
            <ac:chgData name="Claudio Seebach" userId="ad0f5b51-8aef-46f1-95aa-a2456ecb5412" providerId="ADAL" clId="{03DDC7C8-20D5-1E44-B941-BFC4DA572D87}" dt="2024-10-31T02:09:34.108" v="42" actId="478"/>
            <ac:spMkLst>
              <pc:docMk/>
              <pc:sldMasterMk cId="0" sldId="2147483681"/>
              <pc:sldLayoutMk cId="1161370346" sldId="2147483690"/>
              <ac:spMk id="3" creationId="{D05BDF96-C846-221D-9A19-D5C4007C9E0D}"/>
            </ac:spMkLst>
          </pc:spChg>
          <pc:spChg chg="add mod">
            <ac:chgData name="Claudio Seebach" userId="ad0f5b51-8aef-46f1-95aa-a2456ecb5412" providerId="ADAL" clId="{03DDC7C8-20D5-1E44-B941-BFC4DA572D87}" dt="2024-10-31T02:09:34.574" v="43"/>
            <ac:spMkLst>
              <pc:docMk/>
              <pc:sldMasterMk cId="0" sldId="2147483681"/>
              <pc:sldLayoutMk cId="1161370346" sldId="2147483690"/>
              <ac:spMk id="4" creationId="{B86EFA86-1045-D94E-A31B-7F14A096DA79}"/>
            </ac:spMkLst>
          </pc:spChg>
          <pc:spChg chg="add mod">
            <ac:chgData name="Claudio Seebach" userId="ad0f5b51-8aef-46f1-95aa-a2456ecb5412" providerId="ADAL" clId="{03DDC7C8-20D5-1E44-B941-BFC4DA572D87}" dt="2024-10-31T02:09:34.574" v="43"/>
            <ac:spMkLst>
              <pc:docMk/>
              <pc:sldMasterMk cId="0" sldId="2147483681"/>
              <pc:sldLayoutMk cId="1161370346" sldId="2147483690"/>
              <ac:spMk id="5" creationId="{8C494832-AF2B-C6AD-76B2-7A3AF7D6B9C1}"/>
            </ac:spMkLst>
          </pc:spChg>
          <pc:spChg chg="add mod">
            <ac:chgData name="Claudio Seebach" userId="ad0f5b51-8aef-46f1-95aa-a2456ecb5412" providerId="ADAL" clId="{03DDC7C8-20D5-1E44-B941-BFC4DA572D87}" dt="2024-10-31T02:09:34.574" v="43"/>
            <ac:spMkLst>
              <pc:docMk/>
              <pc:sldMasterMk cId="0" sldId="2147483681"/>
              <pc:sldLayoutMk cId="1161370346" sldId="2147483690"/>
              <ac:spMk id="6" creationId="{65C74C2C-CBEC-4222-255F-148B72E42A9D}"/>
            </ac:spMkLst>
          </pc:spChg>
        </pc:sldLayoutChg>
        <pc:sldLayoutChg chg="add mod modTransition">
          <pc:chgData name="Claudio Seebach" userId="ad0f5b51-8aef-46f1-95aa-a2456ecb5412" providerId="ADAL" clId="{03DDC7C8-20D5-1E44-B941-BFC4DA572D87}" dt="2024-10-31T02:07:03.922" v="18" actId="2890"/>
          <pc:sldLayoutMkLst>
            <pc:docMk/>
            <pc:sldMasterMk cId="0" sldId="2147483681"/>
            <pc:sldLayoutMk cId="2500763446" sldId="2147483734"/>
          </pc:sldLayoutMkLst>
        </pc:sldLayoutChg>
        <pc:sldLayoutChg chg="addSp modSp add mod modTransition">
          <pc:chgData name="Claudio Seebach" userId="ad0f5b51-8aef-46f1-95aa-a2456ecb5412" providerId="ADAL" clId="{03DDC7C8-20D5-1E44-B941-BFC4DA572D87}" dt="2024-10-31T02:09:43.756" v="44" actId="14100"/>
          <pc:sldLayoutMkLst>
            <pc:docMk/>
            <pc:sldMasterMk cId="0" sldId="2147483681"/>
            <pc:sldLayoutMk cId="4021319314" sldId="2147483734"/>
          </pc:sldLayoutMkLst>
          <pc:spChg chg="mod">
            <ac:chgData name="Claudio Seebach" userId="ad0f5b51-8aef-46f1-95aa-a2456ecb5412" providerId="ADAL" clId="{03DDC7C8-20D5-1E44-B941-BFC4DA572D87}" dt="2024-10-31T02:09:43.756" v="44" actId="14100"/>
            <ac:spMkLst>
              <pc:docMk/>
              <pc:sldMasterMk cId="0" sldId="2147483681"/>
              <pc:sldLayoutMk cId="4021319314" sldId="2147483734"/>
              <ac:spMk id="2" creationId="{E56DF471-3E7A-1B8D-4AC5-1C5392022D2C}"/>
            </ac:spMkLst>
          </pc:spChg>
          <pc:spChg chg="add mod">
            <ac:chgData name="Claudio Seebach" userId="ad0f5b51-8aef-46f1-95aa-a2456ecb5412" providerId="ADAL" clId="{03DDC7C8-20D5-1E44-B941-BFC4DA572D87}" dt="2024-10-31T02:07:49.953" v="26"/>
            <ac:spMkLst>
              <pc:docMk/>
              <pc:sldMasterMk cId="0" sldId="2147483681"/>
              <pc:sldLayoutMk cId="4021319314" sldId="2147483734"/>
              <ac:spMk id="4" creationId="{52138C3F-4A5D-5E7B-8576-81A1C87E17AE}"/>
            </ac:spMkLst>
          </pc:spChg>
          <pc:picChg chg="add mod">
            <ac:chgData name="Claudio Seebach" userId="ad0f5b51-8aef-46f1-95aa-a2456ecb5412" providerId="ADAL" clId="{03DDC7C8-20D5-1E44-B941-BFC4DA572D87}" dt="2024-10-31T02:07:34.755" v="21" actId="167"/>
            <ac:picMkLst>
              <pc:docMk/>
              <pc:sldMasterMk cId="0" sldId="2147483681"/>
              <pc:sldLayoutMk cId="4021319314" sldId="2147483734"/>
              <ac:picMk id="3" creationId="{288502DB-B354-3444-EEC7-2E2883E46327}"/>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6707BD-5FA0-4E83-5124-ED0242EB2212}"/>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L"/>
          </a:p>
        </p:txBody>
      </p:sp>
      <p:sp>
        <p:nvSpPr>
          <p:cNvPr id="3" name="Date Placeholder 2">
            <a:extLst>
              <a:ext uri="{FF2B5EF4-FFF2-40B4-BE49-F238E27FC236}">
                <a16:creationId xmlns:a16="http://schemas.microsoft.com/office/drawing/2014/main" id="{E6DE71E5-23D6-C31C-7031-0C32BEA173A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2D7F0A1-FAEB-7D4C-8C99-42F8BBA11B8C}" type="datetimeFigureOut">
              <a:rPr lang="en-CL" smtClean="0"/>
              <a:t>06-11-24</a:t>
            </a:fld>
            <a:endParaRPr lang="en-CL"/>
          </a:p>
        </p:txBody>
      </p:sp>
      <p:sp>
        <p:nvSpPr>
          <p:cNvPr id="4" name="Footer Placeholder 3">
            <a:extLst>
              <a:ext uri="{FF2B5EF4-FFF2-40B4-BE49-F238E27FC236}">
                <a16:creationId xmlns:a16="http://schemas.microsoft.com/office/drawing/2014/main" id="{2DAE1A12-F2AA-010B-760B-2F9E4BE5577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L"/>
          </a:p>
        </p:txBody>
      </p:sp>
      <p:sp>
        <p:nvSpPr>
          <p:cNvPr id="5" name="Slide Number Placeholder 4">
            <a:extLst>
              <a:ext uri="{FF2B5EF4-FFF2-40B4-BE49-F238E27FC236}">
                <a16:creationId xmlns:a16="http://schemas.microsoft.com/office/drawing/2014/main" id="{86C410A3-AB7B-1347-F22A-C4A9704A926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699B75B-F834-CB4B-8A9A-89A3E00CE828}" type="slidenum">
              <a:rPr lang="en-CL" smtClean="0"/>
              <a:t>‹#›</a:t>
            </a:fld>
            <a:endParaRPr lang="en-CL"/>
          </a:p>
        </p:txBody>
      </p:sp>
    </p:spTree>
    <p:extLst>
      <p:ext uri="{BB962C8B-B14F-4D97-AF65-F5344CB8AC3E}">
        <p14:creationId xmlns:p14="http://schemas.microsoft.com/office/powerpoint/2010/main" val="1226294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239" cy="4651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523" y="0"/>
            <a:ext cx="3037238" cy="46519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723"/>
            <a:ext cx="3037239" cy="46519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9bf580a47d_1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9bf580a47d_1_945: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19bf580a47d_1_945: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31:notes"/>
          <p:cNvSpPr txBox="1">
            <a:spLocks noGrp="1"/>
          </p:cNvSpPr>
          <p:nvPr>
            <p:ph type="body" idx="1"/>
          </p:nvPr>
        </p:nvSpPr>
        <p:spPr>
          <a:xfrm>
            <a:off x="701040" y="4473893"/>
            <a:ext cx="56082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L"/>
              <a:t>potencial de chile, primera planta de CSP</a:t>
            </a:r>
            <a:endParaRPr/>
          </a:p>
        </p:txBody>
      </p:sp>
      <p:sp>
        <p:nvSpPr>
          <p:cNvPr id="1048" name="Google Shape;1048;p31:notes"/>
          <p:cNvSpPr txBox="1">
            <a:spLocks noGrp="1"/>
          </p:cNvSpPr>
          <p:nvPr>
            <p:ph type="sldNum" idx="12"/>
          </p:nvPr>
        </p:nvSpPr>
        <p:spPr>
          <a:xfrm>
            <a:off x="3970938" y="8829967"/>
            <a:ext cx="3037800" cy="46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C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r>
              <a:rPr lang="en-US" sz="1800" b="1" dirty="0">
                <a:solidFill>
                  <a:srgbClr val="212121"/>
                </a:solidFill>
                <a:effectLst/>
                <a:latin typeface="BrandonText"/>
              </a:rPr>
              <a:t>Old and new geopolitical agendas are vying for pole position. </a:t>
            </a:r>
            <a:r>
              <a:rPr lang="en-US" sz="1800" dirty="0">
                <a:solidFill>
                  <a:srgbClr val="212121"/>
                </a:solidFill>
                <a:effectLst/>
                <a:latin typeface="BrandonText"/>
              </a:rPr>
              <a:t>The ongoing war in Ukraine and instability in the Middle East escalate uncertainty, affecting energy trade and security. The expansion of BRICS with 6 new members illustrates changing global political affiliations and partnerships, impacting energy dynamics and collaboration. The geopolitics of energy are extending beyond oil and gas resources to supply chains and data. </a:t>
            </a:r>
            <a:endParaRPr lang="en-US" dirty="0">
              <a:effectLst/>
            </a:endParaRPr>
          </a:p>
          <a:p>
            <a:r>
              <a:rPr lang="en-US" sz="1800" b="1" dirty="0">
                <a:solidFill>
                  <a:srgbClr val="212121"/>
                </a:solidFill>
                <a:effectLst/>
                <a:latin typeface="BrandonText"/>
              </a:rPr>
              <a:t>Energy security concerns have evolved beyond conventional supply side security to demand driven shocks and disruptions and the impacts of climate change. </a:t>
            </a:r>
            <a:r>
              <a:rPr lang="en-US" sz="1800" dirty="0">
                <a:solidFill>
                  <a:srgbClr val="212121"/>
                </a:solidFill>
                <a:effectLst/>
                <a:latin typeface="BrandonText"/>
              </a:rPr>
              <a:t>These include resilience, diversity of supplies, climate change, the energy-water-food nexus, shifts in supply chains and accessibility of critical minerals and metals. The shift towards resilience is observed in both this report and the 2024 World Energy Trilemma Report. Demand management policies and a transition of control towards end users. </a:t>
            </a:r>
            <a:endParaRPr lang="en-US" dirty="0">
              <a:effectLst/>
            </a:endParaRPr>
          </a:p>
          <a:p>
            <a:r>
              <a:rPr lang="en-US" sz="1800" b="1" dirty="0">
                <a:solidFill>
                  <a:srgbClr val="212121"/>
                </a:solidFill>
                <a:effectLst/>
                <a:latin typeface="BrandonText"/>
              </a:rPr>
              <a:t>Investor confidence in de-risking clean energy investment has grown significantly </a:t>
            </a:r>
            <a:r>
              <a:rPr lang="en-US" sz="1800" dirty="0">
                <a:solidFill>
                  <a:srgbClr val="212121"/>
                </a:solidFill>
                <a:effectLst/>
                <a:latin typeface="BrandonText"/>
              </a:rPr>
              <a:t>– except in Africa and Latin America and the Caribbean. While de-risking investment in energy has exhibited one of the lowest levels of uncertainty in the global average, the start-ups and innovators group indicate a higher level of uncertainty, necessitating leadership attention. There is an urgent need for a greater flow of finance and investment into infrastructure and the scaling up of new technologies to facilitate energy transitions towards a more sustainable, low carbon future. </a:t>
            </a:r>
            <a:endParaRPr lang="en-US" dirty="0">
              <a:effectLst/>
            </a:endParaRPr>
          </a:p>
          <a:p>
            <a:r>
              <a:rPr lang="en-US" sz="1800" b="1" dirty="0">
                <a:solidFill>
                  <a:srgbClr val="212121"/>
                </a:solidFill>
                <a:effectLst/>
                <a:latin typeface="BrandonText"/>
              </a:rPr>
              <a:t>Key technologies are emerging as pivots in energy transitions, disrupting the energy landscape </a:t>
            </a:r>
            <a:r>
              <a:rPr lang="en-US" sz="1800" dirty="0">
                <a:solidFill>
                  <a:srgbClr val="212121"/>
                </a:solidFill>
                <a:effectLst/>
                <a:latin typeface="BrandonText"/>
              </a:rPr>
              <a:t>and reshaping the sector as they gain traction. While increasing the supply of renewable electrification in the energy mix is common to all, there is significant difference in how key technologies pivot. Hydrogen and P2X technologies are increasingly becoming pivotal in achieving net zero emissions. Uncertainties still exist in some regions, notably the Middle East and Gulf States. Scaling up these key technologies requires essential enablers such as appropriate and timely regulation, as well as financial innovation. Carbon Capture, </a:t>
            </a:r>
            <a:r>
              <a:rPr lang="en-US" sz="1800" dirty="0" err="1">
                <a:solidFill>
                  <a:srgbClr val="212121"/>
                </a:solidFill>
                <a:effectLst/>
                <a:latin typeface="BrandonText"/>
              </a:rPr>
              <a:t>Utilisation</a:t>
            </a:r>
            <a:r>
              <a:rPr lang="en-US" sz="1800" dirty="0">
                <a:solidFill>
                  <a:srgbClr val="212121"/>
                </a:solidFill>
                <a:effectLst/>
                <a:latin typeface="BrandonText"/>
              </a:rPr>
              <a:t> and Storage (CCUS) hardly features, with Middle East and Gulf States being a notable exception where it is considered an action priority. </a:t>
            </a:r>
            <a:endParaRPr lang="en-US" dirty="0">
              <a:effectLst/>
            </a:endParaRPr>
          </a:p>
          <a:p>
            <a:pPr marL="0" lvl="0" indent="0" algn="l" rtl="0">
              <a:lnSpc>
                <a:spcPct val="100000"/>
              </a:lnSpc>
              <a:spcBef>
                <a:spcPts val="0"/>
              </a:spcBef>
              <a:spcAft>
                <a:spcPts val="0"/>
              </a:spcAft>
              <a:buSzPts val="1400"/>
              <a:buNone/>
            </a:pPr>
            <a:endParaRPr dirty="0"/>
          </a:p>
        </p:txBody>
      </p:sp>
      <p:sp>
        <p:nvSpPr>
          <p:cNvPr id="725" name="Google Shape;72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a:extLst>
            <a:ext uri="{FF2B5EF4-FFF2-40B4-BE49-F238E27FC236}">
              <a16:creationId xmlns:a16="http://schemas.microsoft.com/office/drawing/2014/main" id="{8481CCBE-C2A2-1B92-8AC9-74462670D4F9}"/>
            </a:ext>
          </a:extLst>
        </p:cNvPr>
        <p:cNvGrpSpPr/>
        <p:nvPr/>
      </p:nvGrpSpPr>
      <p:grpSpPr>
        <a:xfrm>
          <a:off x="0" y="0"/>
          <a:ext cx="0" cy="0"/>
          <a:chOff x="0" y="0"/>
          <a:chExt cx="0" cy="0"/>
        </a:xfrm>
      </p:grpSpPr>
      <p:sp>
        <p:nvSpPr>
          <p:cNvPr id="724" name="Google Shape;724;p6:notes">
            <a:extLst>
              <a:ext uri="{FF2B5EF4-FFF2-40B4-BE49-F238E27FC236}">
                <a16:creationId xmlns:a16="http://schemas.microsoft.com/office/drawing/2014/main" id="{1B3AE299-FFE0-58E3-583D-EAEEEC611541}"/>
              </a:ext>
            </a:extLst>
          </p:cNvPr>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6:notes">
            <a:extLst>
              <a:ext uri="{FF2B5EF4-FFF2-40B4-BE49-F238E27FC236}">
                <a16:creationId xmlns:a16="http://schemas.microsoft.com/office/drawing/2014/main" id="{07E20079-E429-C2F8-60B3-CDA842BFCAB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6512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2: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01" name="Google Shape;601;p12: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s-CL"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10: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04" name="Google Shape;804;p10: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L"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11: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18" name="Google Shape;818;p11: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L"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7757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35: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17: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51" name="Google Shape;651;p17: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C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23: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1" name="Google Shape;951;p23:notes"/>
          <p:cNvSpPr txBox="1">
            <a:spLocks noGrp="1"/>
          </p:cNvSpPr>
          <p:nvPr>
            <p:ph type="sldNum" idx="12"/>
          </p:nvPr>
        </p:nvSpPr>
        <p:spPr>
          <a:xfrm>
            <a:off x="3971523" y="8829723"/>
            <a:ext cx="3037200" cy="465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a:extLst>
            <a:ext uri="{FF2B5EF4-FFF2-40B4-BE49-F238E27FC236}">
              <a16:creationId xmlns:a16="http://schemas.microsoft.com/office/drawing/2014/main" id="{D30B3B55-4B44-E7EA-235D-323E92AADE57}"/>
            </a:ext>
          </a:extLst>
        </p:cNvPr>
        <p:cNvGrpSpPr/>
        <p:nvPr/>
      </p:nvGrpSpPr>
      <p:grpSpPr>
        <a:xfrm>
          <a:off x="0" y="0"/>
          <a:ext cx="0" cy="0"/>
          <a:chOff x="0" y="0"/>
          <a:chExt cx="0" cy="0"/>
        </a:xfrm>
      </p:grpSpPr>
      <p:sp>
        <p:nvSpPr>
          <p:cNvPr id="949" name="Google Shape;949;p23:notes">
            <a:extLst>
              <a:ext uri="{FF2B5EF4-FFF2-40B4-BE49-F238E27FC236}">
                <a16:creationId xmlns:a16="http://schemas.microsoft.com/office/drawing/2014/main" id="{65C8C969-C487-15C0-28D6-245CFC66638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23:notes">
            <a:extLst>
              <a:ext uri="{FF2B5EF4-FFF2-40B4-BE49-F238E27FC236}">
                <a16:creationId xmlns:a16="http://schemas.microsoft.com/office/drawing/2014/main" id="{DD80A714-C93B-0B29-38E3-49E5AA30A07E}"/>
              </a:ext>
            </a:extLst>
          </p:cNvPr>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1" name="Google Shape;951;p23:notes">
            <a:extLst>
              <a:ext uri="{FF2B5EF4-FFF2-40B4-BE49-F238E27FC236}">
                <a16:creationId xmlns:a16="http://schemas.microsoft.com/office/drawing/2014/main" id="{41AE61A1-B564-DD01-A70D-2B7A090B868F}"/>
              </a:ext>
            </a:extLst>
          </p:cNvPr>
          <p:cNvSpPr txBox="1">
            <a:spLocks noGrp="1"/>
          </p:cNvSpPr>
          <p:nvPr>
            <p:ph type="sldNum" idx="12"/>
          </p:nvPr>
        </p:nvSpPr>
        <p:spPr>
          <a:xfrm>
            <a:off x="3971523" y="8829723"/>
            <a:ext cx="3037200" cy="465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21</a:t>
            </a:fld>
            <a:endParaRPr/>
          </a:p>
        </p:txBody>
      </p:sp>
    </p:spTree>
    <p:extLst>
      <p:ext uri="{BB962C8B-B14F-4D97-AF65-F5344CB8AC3E}">
        <p14:creationId xmlns:p14="http://schemas.microsoft.com/office/powerpoint/2010/main" val="1617915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38: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41" name="Google Shape;1141;p38: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L"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9bf580a47d_1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9bf580a47d_1_395: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19bf580a47d_1_395: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a3f24c85f4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a3f24c85f4_0_266:notes"/>
          <p:cNvSpPr txBox="1">
            <a:spLocks noGrp="1"/>
          </p:cNvSpPr>
          <p:nvPr>
            <p:ph type="body" idx="1"/>
          </p:nvPr>
        </p:nvSpPr>
        <p:spPr>
          <a:xfrm>
            <a:off x="686281" y="4343217"/>
            <a:ext cx="5485500" cy="4115100"/>
          </a:xfrm>
          <a:prstGeom prst="rect">
            <a:avLst/>
          </a:prstGeom>
          <a:noFill/>
          <a:ln>
            <a:noFill/>
          </a:ln>
        </p:spPr>
        <p:txBody>
          <a:bodyPr spcFirstLastPara="1" wrap="square" lIns="89600" tIns="44800" rIns="89600" bIns="44800" anchor="t" anchorCtr="0">
            <a:noAutofit/>
          </a:bodyPr>
          <a:lstStyle/>
          <a:p>
            <a:pPr marL="444500" marR="0" lvl="0" indent="-215900" algn="l" rtl="0">
              <a:lnSpc>
                <a:spcPct val="100000"/>
              </a:lnSpc>
              <a:spcBef>
                <a:spcPts val="0"/>
              </a:spcBef>
              <a:spcAft>
                <a:spcPts val="0"/>
              </a:spcAft>
              <a:buClr>
                <a:srgbClr val="000000"/>
              </a:buClr>
              <a:buSzPts val="1400"/>
              <a:buFont typeface="Arial"/>
              <a:buNone/>
            </a:pPr>
            <a:endParaRPr/>
          </a:p>
        </p:txBody>
      </p:sp>
      <p:sp>
        <p:nvSpPr>
          <p:cNvPr id="345" name="Google Shape;345;g1a3f24c85f4_0_266:notes"/>
          <p:cNvSpPr txBox="1">
            <a:spLocks noGrp="1"/>
          </p:cNvSpPr>
          <p:nvPr>
            <p:ph type="sldNum" idx="12"/>
          </p:nvPr>
        </p:nvSpPr>
        <p:spPr>
          <a:xfrm>
            <a:off x="3885186" y="8684973"/>
            <a:ext cx="2971200" cy="457800"/>
          </a:xfrm>
          <a:prstGeom prst="rect">
            <a:avLst/>
          </a:prstGeom>
          <a:noFill/>
          <a:ln>
            <a:noFill/>
          </a:ln>
        </p:spPr>
        <p:txBody>
          <a:bodyPr spcFirstLastPara="1" wrap="square" lIns="89600" tIns="44800" rIns="89600" bIns="448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25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a3f24c85f4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a3f24c85f4_0_301: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1a3f24c85f4_0_301: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a3f24c85f4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a3f24c85f4_0_278: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1a3f24c85f4_0_278: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9e99c41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29e99c41ea_0_0: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g229e99c41ea_0_0: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a3f24c85f4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a3f24c85f4_0_301: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1a3f24c85f4_0_301: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43: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90" name="Google Shape;1190;p43:notes"/>
          <p:cNvSpPr txBox="1">
            <a:spLocks noGrp="1"/>
          </p:cNvSpPr>
          <p:nvPr>
            <p:ph type="sldNum" idx="12"/>
          </p:nvPr>
        </p:nvSpPr>
        <p:spPr>
          <a:xfrm>
            <a:off x="3971523" y="8829723"/>
            <a:ext cx="3037200" cy="465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CL"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3: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1" name="Google Shape;83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5a77069dd3_0_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5a77069dd3_0_9:notes"/>
          <p:cNvSpPr txBox="1">
            <a:spLocks noGrp="1"/>
          </p:cNvSpPr>
          <p:nvPr>
            <p:ph type="body" idx="1"/>
          </p:nvPr>
        </p:nvSpPr>
        <p:spPr>
          <a:xfrm>
            <a:off x="688976" y="4758889"/>
            <a:ext cx="5511900" cy="45084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8" name="Google Shape;258;g25a77069dd3_0_9:notes"/>
          <p:cNvSpPr txBox="1">
            <a:spLocks noGrp="1"/>
          </p:cNvSpPr>
          <p:nvPr>
            <p:ph type="sldNum" idx="12"/>
          </p:nvPr>
        </p:nvSpPr>
        <p:spPr>
          <a:xfrm>
            <a:off x="3902598" y="9516038"/>
            <a:ext cx="2985600" cy="5010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60baf1f26_0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60baf1f26_0_6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2560baf1f26_0_6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560baf1f26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560baf1f26_0_207: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2560baf1f26_0_207: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5a77069dd3_0_24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5a77069dd3_0_240:notes"/>
          <p:cNvSpPr txBox="1">
            <a:spLocks noGrp="1"/>
          </p:cNvSpPr>
          <p:nvPr>
            <p:ph type="body" idx="1"/>
          </p:nvPr>
        </p:nvSpPr>
        <p:spPr>
          <a:xfrm>
            <a:off x="688975" y="4821499"/>
            <a:ext cx="5511600" cy="3944700"/>
          </a:xfrm>
          <a:prstGeom prst="rect">
            <a:avLst/>
          </a:prstGeom>
          <a:noFill/>
          <a:ln>
            <a:noFill/>
          </a:ln>
        </p:spPr>
        <p:txBody>
          <a:bodyPr spcFirstLastPara="1" wrap="square" lIns="93150" tIns="46575" rIns="93150" bIns="46575" anchor="t" anchorCtr="0">
            <a:noAutofit/>
          </a:bodyPr>
          <a:lstStyle/>
          <a:p>
            <a:pPr marL="165100" lvl="0" indent="-88900" algn="l" rtl="0">
              <a:lnSpc>
                <a:spcPct val="100000"/>
              </a:lnSpc>
              <a:spcBef>
                <a:spcPts val="0"/>
              </a:spcBef>
              <a:spcAft>
                <a:spcPts val="0"/>
              </a:spcAft>
              <a:buClr>
                <a:schemeClr val="dk1"/>
              </a:buClr>
              <a:buSzPts val="1200"/>
              <a:buFont typeface="Calibri"/>
              <a:buNone/>
            </a:pPr>
            <a:endParaRPr/>
          </a:p>
        </p:txBody>
      </p:sp>
      <p:sp>
        <p:nvSpPr>
          <p:cNvPr id="324" name="Google Shape;324;g25a77069dd3_0_240:notes"/>
          <p:cNvSpPr txBox="1">
            <a:spLocks noGrp="1"/>
          </p:cNvSpPr>
          <p:nvPr>
            <p:ph type="sldNum" idx="12"/>
          </p:nvPr>
        </p:nvSpPr>
        <p:spPr>
          <a:xfrm>
            <a:off x="3902598" y="9516027"/>
            <a:ext cx="2985600" cy="5028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560baf1f26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560baf1f26_0_812: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2560baf1f26_0_812: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a3f24c85f4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a3f24c85f4_0_514: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1a3f24c85f4_0_514: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9474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a3f24c85f4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a3f24c85f4_0_241:notes"/>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1a3f24c85f4_0_241:notes"/>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1908322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48: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2" name="Google Shape;1272;p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5a77069dd3_0_21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5a77069dd3_0_216:notes"/>
          <p:cNvSpPr txBox="1">
            <a:spLocks noGrp="1"/>
          </p:cNvSpPr>
          <p:nvPr>
            <p:ph type="body" idx="1"/>
          </p:nvPr>
        </p:nvSpPr>
        <p:spPr>
          <a:xfrm>
            <a:off x="689459" y="4758682"/>
            <a:ext cx="5510700" cy="45090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97" name="Google Shape;297;g25a77069dd3_0_216:notes"/>
          <p:cNvSpPr txBox="1">
            <a:spLocks noGrp="1"/>
          </p:cNvSpPr>
          <p:nvPr>
            <p:ph type="sldNum" idx="12"/>
          </p:nvPr>
        </p:nvSpPr>
        <p:spPr>
          <a:xfrm>
            <a:off x="3903173" y="9515764"/>
            <a:ext cx="2985000" cy="501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14: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0" name="Google Shape;840;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51: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5" name="Google Shape;1305;p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a:extLst>
            <a:ext uri="{FF2B5EF4-FFF2-40B4-BE49-F238E27FC236}">
              <a16:creationId xmlns:a16="http://schemas.microsoft.com/office/drawing/2014/main" id="{808E1563-B253-5277-4D16-A753AA3F1874}"/>
            </a:ext>
          </a:extLst>
        </p:cNvPr>
        <p:cNvGrpSpPr/>
        <p:nvPr/>
      </p:nvGrpSpPr>
      <p:grpSpPr>
        <a:xfrm>
          <a:off x="0" y="0"/>
          <a:ext cx="0" cy="0"/>
          <a:chOff x="0" y="0"/>
          <a:chExt cx="0" cy="0"/>
        </a:xfrm>
      </p:grpSpPr>
      <p:sp>
        <p:nvSpPr>
          <p:cNvPr id="1276" name="Google Shape;1276;p49:notes">
            <a:extLst>
              <a:ext uri="{FF2B5EF4-FFF2-40B4-BE49-F238E27FC236}">
                <a16:creationId xmlns:a16="http://schemas.microsoft.com/office/drawing/2014/main" id="{BBCA5A3D-475D-ED87-D4DE-8AE6C728A03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49:notes">
            <a:extLst>
              <a:ext uri="{FF2B5EF4-FFF2-40B4-BE49-F238E27FC236}">
                <a16:creationId xmlns:a16="http://schemas.microsoft.com/office/drawing/2014/main" id="{1DB2FEE6-9233-169A-2ACA-BF33F92596BA}"/>
              </a:ext>
            </a:extLst>
          </p:cNvPr>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8" name="Google Shape;1278;p49:notes">
            <a:extLst>
              <a:ext uri="{FF2B5EF4-FFF2-40B4-BE49-F238E27FC236}">
                <a16:creationId xmlns:a16="http://schemas.microsoft.com/office/drawing/2014/main" id="{1988DCFD-E8F9-7CB9-57C7-644BE9D30313}"/>
              </a:ext>
            </a:extLst>
          </p:cNvPr>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s-CL" sz="1800" b="0" i="0" u="none" strike="noStrike" cap="none">
                <a:solidFill>
                  <a:srgbClr val="000000"/>
                </a:solidFill>
                <a:latin typeface="Arial"/>
                <a:ea typeface="Arial"/>
                <a:cs typeface="Arial"/>
                <a:sym typeface="Arial"/>
              </a:rPr>
              <a:t>43</a:t>
            </a:fld>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8042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49: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8" name="Google Shape;1278;p49: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s-CL" sz="1800" b="0" i="0" u="none" strike="noStrike" cap="none">
                <a:solidFill>
                  <a:srgbClr val="000000"/>
                </a:solidFill>
                <a:latin typeface="Arial"/>
                <a:ea typeface="Arial"/>
                <a:cs typeface="Arial"/>
                <a:sym typeface="Arial"/>
              </a:rPr>
              <a:t>44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50:notes"/>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L" dirty="0"/>
              <a:t>Es por esto que como inmobiliaria hemos querido ser de los pioneros en la instalación de un cargador doble de 7,4 </a:t>
            </a:r>
            <a:r>
              <a:rPr lang="es-CL" dirty="0" err="1"/>
              <a:t>kw</a:t>
            </a:r>
            <a:r>
              <a:rPr lang="es-CL" dirty="0"/>
              <a:t> que permita una carga del 80% en aproximadamente 2 </a:t>
            </a:r>
            <a:r>
              <a:rPr lang="es-CL" dirty="0" err="1"/>
              <a:t>hrs</a:t>
            </a:r>
            <a:r>
              <a:rPr lang="es-CL" dirty="0"/>
              <a:t> y abierto al público a través de tecnología RFID o celular que identifique al usuario y permita además generar un ingreso a la comunidad debido al uso de este estacionamiento por parte de usuarios externos. Este punto de carga será uno de los 19 puntos de carga públicos y que podrá ser utilizado por cualquier persona previa inscripción en una plataforma administrada por </a:t>
            </a:r>
            <a:r>
              <a:rPr lang="es-CL" dirty="0" err="1"/>
              <a:t>Engie</a:t>
            </a:r>
            <a:r>
              <a:rPr lang="es-CL" dirty="0"/>
              <a:t> Factory.</a:t>
            </a:r>
            <a:endParaRPr dirty="0"/>
          </a:p>
        </p:txBody>
      </p:sp>
      <p:sp>
        <p:nvSpPr>
          <p:cNvPr id="1297" name="Google Shape;1297;p50:notes"/>
          <p:cNvSpPr txBox="1">
            <a:spLocks noGrp="1"/>
          </p:cNvSpPr>
          <p:nvPr>
            <p:ph type="sldNum" idx="12"/>
          </p:nvPr>
        </p:nvSpPr>
        <p:spPr>
          <a:xfrm>
            <a:off x="3971523" y="8829723"/>
            <a:ext cx="3037200" cy="465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p60: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20" name="Google Shape;1520;p60: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CL"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58: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43" name="Google Shape;1443;p58: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s-CL" sz="1800" b="0" i="0" u="none" strike="noStrike" cap="none">
                <a:solidFill>
                  <a:srgbClr val="000000"/>
                </a:solidFill>
                <a:latin typeface="Arial"/>
                <a:ea typeface="Arial"/>
                <a:cs typeface="Arial"/>
                <a:sym typeface="Arial"/>
              </a:rPr>
              <a:t>47</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59: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87" name="Google Shape;1487;p59: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L"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2b10f92c60_1_1:notes"/>
          <p:cNvSpPr txBox="1">
            <a:spLocks noGrp="1"/>
          </p:cNvSpPr>
          <p:nvPr>
            <p:ph type="body" idx="1"/>
          </p:nvPr>
        </p:nvSpPr>
        <p:spPr>
          <a:xfrm>
            <a:off x="686281" y="4343217"/>
            <a:ext cx="5485500" cy="41151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44" name="Google Shape;644;g22b10f92c6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7E21C296-E47A-040F-0FB7-67DB65DFAC1C}"/>
            </a:ext>
          </a:extLst>
        </p:cNvPr>
        <p:cNvGrpSpPr/>
        <p:nvPr/>
      </p:nvGrpSpPr>
      <p:grpSpPr>
        <a:xfrm>
          <a:off x="0" y="0"/>
          <a:ext cx="0" cy="0"/>
          <a:chOff x="0" y="0"/>
          <a:chExt cx="0" cy="0"/>
        </a:xfrm>
      </p:grpSpPr>
      <p:sp>
        <p:nvSpPr>
          <p:cNvPr id="286" name="Google Shape;286;g19bf580a47d_1_945:notes">
            <a:extLst>
              <a:ext uri="{FF2B5EF4-FFF2-40B4-BE49-F238E27FC236}">
                <a16:creationId xmlns:a16="http://schemas.microsoft.com/office/drawing/2014/main" id="{B9CB5A2C-163F-6867-B5AC-C38E403762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9bf580a47d_1_945:notes">
            <a:extLst>
              <a:ext uri="{FF2B5EF4-FFF2-40B4-BE49-F238E27FC236}">
                <a16:creationId xmlns:a16="http://schemas.microsoft.com/office/drawing/2014/main" id="{AC2631F8-D60F-9EC1-DD0A-AF5FC815E42D}"/>
              </a:ext>
            </a:extLst>
          </p:cNvPr>
          <p:cNvSpPr txBox="1">
            <a:spLocks noGrp="1"/>
          </p:cNvSpPr>
          <p:nvPr>
            <p:ph type="body" idx="1"/>
          </p:nvPr>
        </p:nvSpPr>
        <p:spPr>
          <a:xfrm>
            <a:off x="686281" y="4343217"/>
            <a:ext cx="5485500" cy="411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19bf580a47d_1_945:notes">
            <a:extLst>
              <a:ext uri="{FF2B5EF4-FFF2-40B4-BE49-F238E27FC236}">
                <a16:creationId xmlns:a16="http://schemas.microsoft.com/office/drawing/2014/main" id="{97490A4C-734C-AA98-014B-2213A6CBF096}"/>
              </a:ext>
            </a:extLst>
          </p:cNvPr>
          <p:cNvSpPr txBox="1">
            <a:spLocks noGrp="1"/>
          </p:cNvSpPr>
          <p:nvPr>
            <p:ph type="sldNum" idx="12"/>
          </p:nvPr>
        </p:nvSpPr>
        <p:spPr>
          <a:xfrm>
            <a:off x="3885186" y="8684973"/>
            <a:ext cx="2971200" cy="457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50647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18: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18:notes"/>
          <p:cNvSpPr txBox="1">
            <a:spLocks noGrp="1"/>
          </p:cNvSpPr>
          <p:nvPr>
            <p:ph type="sldNum" idx="12"/>
          </p:nvPr>
        </p:nvSpPr>
        <p:spPr>
          <a:xfrm>
            <a:off x="3971523" y="8829723"/>
            <a:ext cx="3037238" cy="4651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L"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a:extLst>
            <a:ext uri="{FF2B5EF4-FFF2-40B4-BE49-F238E27FC236}">
              <a16:creationId xmlns:a16="http://schemas.microsoft.com/office/drawing/2014/main" id="{40871D54-261F-A31D-31E3-999ABE2A068B}"/>
            </a:ext>
          </a:extLst>
        </p:cNvPr>
        <p:cNvGrpSpPr/>
        <p:nvPr/>
      </p:nvGrpSpPr>
      <p:grpSpPr>
        <a:xfrm>
          <a:off x="0" y="0"/>
          <a:ext cx="0" cy="0"/>
          <a:chOff x="0" y="0"/>
          <a:chExt cx="0" cy="0"/>
        </a:xfrm>
      </p:grpSpPr>
      <p:sp>
        <p:nvSpPr>
          <p:cNvPr id="839" name="Google Shape;839;p14:notes">
            <a:extLst>
              <a:ext uri="{FF2B5EF4-FFF2-40B4-BE49-F238E27FC236}">
                <a16:creationId xmlns:a16="http://schemas.microsoft.com/office/drawing/2014/main" id="{D4406BDE-B322-B8E4-EB2F-860A4DD470AE}"/>
              </a:ext>
            </a:extLst>
          </p:cNvPr>
          <p:cNvSpPr txBox="1">
            <a:spLocks noGrp="1"/>
          </p:cNvSpPr>
          <p:nvPr>
            <p:ph type="body" idx="1"/>
          </p:nvPr>
        </p:nvSpPr>
        <p:spPr>
          <a:xfrm>
            <a:off x="701532" y="4415604"/>
            <a:ext cx="5607300" cy="418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0" name="Google Shape;840;p14:notes">
            <a:extLst>
              <a:ext uri="{FF2B5EF4-FFF2-40B4-BE49-F238E27FC236}">
                <a16:creationId xmlns:a16="http://schemas.microsoft.com/office/drawing/2014/main" id="{2CAC8CB1-752B-69B9-B5A9-B8190B6EA0A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913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9: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0" name="Google Shape;920;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20: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8:notes"/>
          <p:cNvSpPr txBox="1">
            <a:spLocks noGrp="1"/>
          </p:cNvSpPr>
          <p:nvPr>
            <p:ph type="body" idx="1"/>
          </p:nvPr>
        </p:nvSpPr>
        <p:spPr>
          <a:xfrm>
            <a:off x="701532" y="4415604"/>
            <a:ext cx="5607337" cy="4183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Only 1" preserve="1">
  <p:cSld name="3_Title Only 1">
    <p:spTree>
      <p:nvGrpSpPr>
        <p:cNvPr id="1" name="Shape 212"/>
        <p:cNvGrpSpPr/>
        <p:nvPr/>
      </p:nvGrpSpPr>
      <p:grpSpPr>
        <a:xfrm>
          <a:off x="0" y="0"/>
          <a:ext cx="0" cy="0"/>
          <a:chOff x="0" y="0"/>
          <a:chExt cx="0" cy="0"/>
        </a:xfrm>
      </p:grpSpPr>
      <p:pic>
        <p:nvPicPr>
          <p:cNvPr id="3" name="Picture 2" descr="A close-up of a robotic arm&#10;&#10;Description automatically generated">
            <a:extLst>
              <a:ext uri="{FF2B5EF4-FFF2-40B4-BE49-F238E27FC236}">
                <a16:creationId xmlns:a16="http://schemas.microsoft.com/office/drawing/2014/main" id="{EB75A6AC-2BB0-8FA3-053E-8F7C241C8DE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16" name="Google Shape;216;p27"/>
          <p:cNvSpPr txBox="1">
            <a:spLocks noGrp="1"/>
          </p:cNvSpPr>
          <p:nvPr>
            <p:ph type="title"/>
          </p:nvPr>
        </p:nvSpPr>
        <p:spPr>
          <a:xfrm>
            <a:off x="1118541" y="2216683"/>
            <a:ext cx="7094558" cy="532749"/>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SzPts val="2000"/>
              <a:buNone/>
              <a:defRPr sz="2000" b="1" i="0">
                <a:solidFill>
                  <a:schemeClr val="bg1"/>
                </a:solidFill>
                <a:latin typeface="Calibri" panose="020F0502020204030204" pitchFamily="34" charset="0"/>
                <a:cs typeface="Calibri" panose="020F050202020403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 name="Google Shape;276;p39">
            <a:extLst>
              <a:ext uri="{FF2B5EF4-FFF2-40B4-BE49-F238E27FC236}">
                <a16:creationId xmlns:a16="http://schemas.microsoft.com/office/drawing/2014/main" id="{E8F3254D-0617-A4B3-8C91-9C769A9591D5}"/>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4" name="Google Shape;278;p39">
            <a:extLst>
              <a:ext uri="{FF2B5EF4-FFF2-40B4-BE49-F238E27FC236}">
                <a16:creationId xmlns:a16="http://schemas.microsoft.com/office/drawing/2014/main" id="{3ADAD992-0BF7-17AE-104F-CE6EA6847111}"/>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6" name="Google Shape;189;p21">
            <a:extLst>
              <a:ext uri="{FF2B5EF4-FFF2-40B4-BE49-F238E27FC236}">
                <a16:creationId xmlns:a16="http://schemas.microsoft.com/office/drawing/2014/main" id="{CC1EF683-F1EC-EB79-B315-E3DD60DC384B}"/>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Tree>
    <p:extLst>
      <p:ext uri="{BB962C8B-B14F-4D97-AF65-F5344CB8AC3E}">
        <p14:creationId xmlns:p14="http://schemas.microsoft.com/office/powerpoint/2010/main" val="73127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Only" userDrawn="1">
  <p:cSld name="2_Title Only">
    <p:spTree>
      <p:nvGrpSpPr>
        <p:cNvPr id="1" name="Shape 253"/>
        <p:cNvGrpSpPr/>
        <p:nvPr/>
      </p:nvGrpSpPr>
      <p:grpSpPr>
        <a:xfrm>
          <a:off x="0" y="0"/>
          <a:ext cx="0" cy="0"/>
          <a:chOff x="0" y="0"/>
          <a:chExt cx="0" cy="0"/>
        </a:xfrm>
      </p:grpSpPr>
      <p:sp>
        <p:nvSpPr>
          <p:cNvPr id="2" name="Google Shape;276;p39">
            <a:extLst>
              <a:ext uri="{FF2B5EF4-FFF2-40B4-BE49-F238E27FC236}">
                <a16:creationId xmlns:a16="http://schemas.microsoft.com/office/drawing/2014/main" id="{6DBEE392-0016-D231-982E-41AB5B36F807}"/>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D227BFB7-2214-962A-F8D0-1882D7C5A32F}"/>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A7AFDE84-3138-C6F7-59E4-5CB5684EF873}"/>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6" name="Google Shape;274;p39">
            <a:extLst>
              <a:ext uri="{FF2B5EF4-FFF2-40B4-BE49-F238E27FC236}">
                <a16:creationId xmlns:a16="http://schemas.microsoft.com/office/drawing/2014/main" id="{3D6453E2-2BDE-6377-4B4C-3642956AB67A}"/>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108978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409"/>
        <p:cNvGrpSpPr/>
        <p:nvPr/>
      </p:nvGrpSpPr>
      <p:grpSpPr>
        <a:xfrm>
          <a:off x="0" y="0"/>
          <a:ext cx="0" cy="0"/>
          <a:chOff x="0" y="0"/>
          <a:chExt cx="0" cy="0"/>
        </a:xfrm>
      </p:grpSpPr>
      <p:sp>
        <p:nvSpPr>
          <p:cNvPr id="410" name="Google Shape;410;p75"/>
          <p:cNvSpPr txBox="1">
            <a:spLocks noGrp="1"/>
          </p:cNvSpPr>
          <p:nvPr>
            <p:ph type="title"/>
          </p:nvPr>
        </p:nvSpPr>
        <p:spPr>
          <a:xfrm>
            <a:off x="467545" y="2149971"/>
            <a:ext cx="8496944" cy="84355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2400"/>
              <a:buFont typeface="Calibri"/>
              <a:buNone/>
              <a:defRPr sz="2400" b="0" i="0">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 name="Google Shape;276;p39">
            <a:extLst>
              <a:ext uri="{FF2B5EF4-FFF2-40B4-BE49-F238E27FC236}">
                <a16:creationId xmlns:a16="http://schemas.microsoft.com/office/drawing/2014/main" id="{7C986342-48FE-FFF9-4DE4-2455FB78E939}"/>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E68C4080-734E-7F43-ECAA-2577FE7C5232}"/>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90C5E41B-B61D-98E4-3BC2-FA56417AF43E}"/>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Tree>
    <p:extLst>
      <p:ext uri="{BB962C8B-B14F-4D97-AF65-F5344CB8AC3E}">
        <p14:creationId xmlns:p14="http://schemas.microsoft.com/office/powerpoint/2010/main" val="312146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Only" userDrawn="1">
  <p:cSld name="1_Title Only">
    <p:spTree>
      <p:nvGrpSpPr>
        <p:cNvPr id="1" name="Shape 479"/>
        <p:cNvGrpSpPr/>
        <p:nvPr/>
      </p:nvGrpSpPr>
      <p:grpSpPr>
        <a:xfrm>
          <a:off x="0" y="0"/>
          <a:ext cx="0" cy="0"/>
          <a:chOff x="0" y="0"/>
          <a:chExt cx="0" cy="0"/>
        </a:xfrm>
      </p:grpSpPr>
      <p:sp>
        <p:nvSpPr>
          <p:cNvPr id="2" name="Google Shape;276;p39">
            <a:extLst>
              <a:ext uri="{FF2B5EF4-FFF2-40B4-BE49-F238E27FC236}">
                <a16:creationId xmlns:a16="http://schemas.microsoft.com/office/drawing/2014/main" id="{21ACD2A3-1088-53CF-F30B-0A88D52A9567}"/>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DBF4FBA5-EFEB-C2C7-65EA-A752D2505358}"/>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3F4BBCAD-16D8-6E3D-F60B-BB2B3A6C0AE0}"/>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6" name="Google Shape;274;p39">
            <a:extLst>
              <a:ext uri="{FF2B5EF4-FFF2-40B4-BE49-F238E27FC236}">
                <a16:creationId xmlns:a16="http://schemas.microsoft.com/office/drawing/2014/main" id="{279EBDAB-F3D5-5FE6-5221-72C9951FB3CA}"/>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142980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0"/>
        <p:cNvGrpSpPr/>
        <p:nvPr/>
      </p:nvGrpSpPr>
      <p:grpSpPr>
        <a:xfrm>
          <a:off x="0" y="0"/>
          <a:ext cx="0" cy="0"/>
          <a:chOff x="0" y="0"/>
          <a:chExt cx="0" cy="0"/>
        </a:xfrm>
      </p:grpSpPr>
      <p:sp>
        <p:nvSpPr>
          <p:cNvPr id="2" name="Google Shape;276;p39">
            <a:extLst>
              <a:ext uri="{FF2B5EF4-FFF2-40B4-BE49-F238E27FC236}">
                <a16:creationId xmlns:a16="http://schemas.microsoft.com/office/drawing/2014/main" id="{7231C4D0-B215-229B-7BD7-D6AAE183FFDD}"/>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D2860D98-8A84-B7DF-ECB4-35DAF7534C96}"/>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6675B3AC-DAB3-C95B-B530-9469A99D6A82}"/>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5" name="Google Shape;274;p39">
            <a:extLst>
              <a:ext uri="{FF2B5EF4-FFF2-40B4-BE49-F238E27FC236}">
                <a16:creationId xmlns:a16="http://schemas.microsoft.com/office/drawing/2014/main" id="{B00F5EA3-B3F8-C149-634D-EABD5BBE0AFE}"/>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287643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3_Title Only">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254426" y="131300"/>
            <a:ext cx="6974325" cy="841725"/>
          </a:xfrm>
          <a:prstGeom prst="rect">
            <a:avLst/>
          </a:prstGeom>
          <a:noFill/>
          <a:ln>
            <a:noFill/>
          </a:ln>
        </p:spPr>
        <p:txBody>
          <a:bodyPr spcFirstLastPara="1" wrap="square" lIns="121900" tIns="60925" rIns="121900" bIns="60925" anchor="ctr" anchorCtr="0">
            <a:normAutofit/>
          </a:bodyPr>
          <a:lstStyle>
            <a:lvl1pPr lvl="0" algn="l" rtl="0">
              <a:lnSpc>
                <a:spcPct val="100000"/>
              </a:lnSpc>
              <a:spcBef>
                <a:spcPts val="0"/>
              </a:spcBef>
              <a:spcAft>
                <a:spcPts val="0"/>
              </a:spcAft>
              <a:buSzPts val="2700"/>
              <a:buNone/>
              <a:defRPr b="0" i="0">
                <a:latin typeface="Calibri" panose="020F0502020204030204" pitchFamily="34" charset="0"/>
                <a:cs typeface="Calibri" panose="020F0502020204030204" pitchFamily="34" charset="0"/>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dirty="0"/>
          </a:p>
        </p:txBody>
      </p:sp>
      <p:sp>
        <p:nvSpPr>
          <p:cNvPr id="256" name="Google Shape;256;p37"/>
          <p:cNvSpPr txBox="1">
            <a:spLocks noGrp="1"/>
          </p:cNvSpPr>
          <p:nvPr>
            <p:ph type="sldNum" idx="12"/>
          </p:nvPr>
        </p:nvSpPr>
        <p:spPr>
          <a:xfrm>
            <a:off x="8100392" y="4810039"/>
            <a:ext cx="586575" cy="273825"/>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262626"/>
                </a:solidFill>
                <a:latin typeface="Montserrat Light"/>
                <a:ea typeface="Montserrat Light"/>
                <a:cs typeface="Montserrat Light"/>
                <a:sym typeface="Montserrat Light"/>
              </a:defRPr>
            </a:lvl9pPr>
          </a:lstStyle>
          <a:p>
            <a:fld id="{00000000-1234-1234-1234-123412341234}" type="slidenum">
              <a:rPr lang="en-US" smtClean="0"/>
              <a:pPr/>
              <a:t>‹#›</a:t>
            </a:fld>
            <a:endParaRPr lang="en-US" dirty="0"/>
          </a:p>
        </p:txBody>
      </p:sp>
      <p:sp>
        <p:nvSpPr>
          <p:cNvPr id="257" name="Google Shape;257;p37"/>
          <p:cNvSpPr txBox="1">
            <a:spLocks noGrp="1"/>
          </p:cNvSpPr>
          <p:nvPr>
            <p:ph type="subTitle" idx="1"/>
          </p:nvPr>
        </p:nvSpPr>
        <p:spPr>
          <a:xfrm>
            <a:off x="316775" y="4767275"/>
            <a:ext cx="2962125" cy="2738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R="0" lvl="1"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2pPr>
            <a:lvl3pPr marR="0" lvl="2"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3pPr>
            <a:lvl4pPr marR="0" lvl="3"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4pPr>
            <a:lvl5pPr marR="0" lvl="4"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5pPr>
            <a:lvl6pPr marR="0" lvl="5"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6pPr>
            <a:lvl7pPr marR="0" lvl="6"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7pPr>
            <a:lvl8pPr marR="0" lvl="7"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8pPr>
            <a:lvl9pPr marR="0" lvl="8" algn="l"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9pPr>
          </a:lstStyle>
          <a:p>
            <a:endParaRPr dirty="0"/>
          </a:p>
        </p:txBody>
      </p:sp>
      <p:sp>
        <p:nvSpPr>
          <p:cNvPr id="258" name="Google Shape;258;p37"/>
          <p:cNvSpPr txBox="1">
            <a:spLocks noGrp="1"/>
          </p:cNvSpPr>
          <p:nvPr>
            <p:ph type="subTitle" idx="2"/>
          </p:nvPr>
        </p:nvSpPr>
        <p:spPr>
          <a:xfrm>
            <a:off x="5138200" y="4767275"/>
            <a:ext cx="2962125" cy="273825"/>
          </a:xfrm>
          <a:prstGeom prst="rect">
            <a:avLst/>
          </a:prstGeom>
          <a:noFill/>
          <a:ln>
            <a:noFill/>
          </a:ln>
        </p:spPr>
        <p:txBody>
          <a:bodyPr spcFirstLastPara="1" wrap="square" lIns="121900" tIns="121900" rIns="121900" bIns="121900" anchor="t" anchorCtr="0">
            <a:noAutofit/>
          </a:bodyPr>
          <a:lstStyle>
            <a:lvl1pPr marR="0" lvl="0"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R="0" lvl="1"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2pPr>
            <a:lvl3pPr marR="0" lvl="2"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3pPr>
            <a:lvl4pPr marR="0" lvl="3"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4pPr>
            <a:lvl5pPr marR="0" lvl="4"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5pPr>
            <a:lvl6pPr marR="0" lvl="5"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6pPr>
            <a:lvl7pPr marR="0" lvl="6"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7pPr>
            <a:lvl8pPr marR="0" lvl="7"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8pPr>
            <a:lvl9pPr marR="0" lvl="8" algn="r" rtl="0">
              <a:lnSpc>
                <a:spcPct val="100000"/>
              </a:lnSpc>
              <a:spcBef>
                <a:spcPts val="0"/>
              </a:spcBef>
              <a:spcAft>
                <a:spcPts val="0"/>
              </a:spcAft>
              <a:buClr>
                <a:srgbClr val="000000"/>
              </a:buClr>
              <a:buSzPts val="1300"/>
              <a:buFont typeface="Montserrat Light"/>
              <a:buNone/>
              <a:defRPr sz="975" b="0" i="0" u="none" strike="noStrike" cap="none">
                <a:solidFill>
                  <a:srgbClr val="000000"/>
                </a:solidFill>
                <a:latin typeface="Montserrat Light"/>
                <a:ea typeface="Montserrat Light"/>
                <a:cs typeface="Montserrat Light"/>
                <a:sym typeface="Montserrat Light"/>
              </a:defRPr>
            </a:lvl9pPr>
          </a:lstStyle>
          <a:p>
            <a:endParaRPr dirty="0"/>
          </a:p>
        </p:txBody>
      </p:sp>
    </p:spTree>
    <p:extLst>
      <p:ext uri="{BB962C8B-B14F-4D97-AF65-F5344CB8AC3E}">
        <p14:creationId xmlns:p14="http://schemas.microsoft.com/office/powerpoint/2010/main" val="203303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73"/>
        <p:cNvGrpSpPr/>
        <p:nvPr/>
      </p:nvGrpSpPr>
      <p:grpSpPr>
        <a:xfrm>
          <a:off x="0" y="0"/>
          <a:ext cx="0" cy="0"/>
          <a:chOff x="0" y="0"/>
          <a:chExt cx="0" cy="0"/>
        </a:xfrm>
      </p:grpSpPr>
      <p:sp>
        <p:nvSpPr>
          <p:cNvPr id="275" name="Google Shape;275;p39"/>
          <p:cNvSpPr txBox="1">
            <a:spLocks noGrp="1"/>
          </p:cNvSpPr>
          <p:nvPr>
            <p:ph type="body" idx="1"/>
          </p:nvPr>
        </p:nvSpPr>
        <p:spPr>
          <a:xfrm>
            <a:off x="215496" y="974630"/>
            <a:ext cx="8533682" cy="3620021"/>
          </a:xfrm>
          <a:prstGeom prst="rect">
            <a:avLst/>
          </a:prstGeom>
          <a:noFill/>
          <a:ln>
            <a:noFill/>
          </a:ln>
        </p:spPr>
        <p:txBody>
          <a:bodyPr spcFirstLastPara="1" wrap="square" lIns="91425" tIns="45700" rIns="91425" bIns="45700" anchor="t" anchorCtr="0">
            <a:normAutofit/>
          </a:bodyPr>
          <a:lstStyle>
            <a:lvl1pPr marL="444500" lvl="0" indent="-342900" algn="l" rtl="0">
              <a:spcBef>
                <a:spcPts val="300"/>
              </a:spcBef>
              <a:spcAft>
                <a:spcPts val="300"/>
              </a:spcAft>
              <a:buClr>
                <a:srgbClr val="262626"/>
              </a:buClr>
              <a:buSzPts val="2000"/>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1pPr>
            <a:lvl2pPr marL="914400" lvl="1"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2pPr>
            <a:lvl3pPr marL="1371600" lvl="2"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3pPr>
            <a:lvl4pPr marL="1828800" lvl="3"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4pPr>
            <a:lvl5pPr marL="2286000" lvl="4" indent="-355600" algn="l" rtl="0">
              <a:spcBef>
                <a:spcPts val="1200"/>
              </a:spcBef>
              <a:spcAft>
                <a:spcPts val="0"/>
              </a:spcAft>
              <a:buClr>
                <a:srgbClr val="262626"/>
              </a:buClr>
              <a:buSzPts val="2000"/>
              <a:buChar char="»"/>
              <a:defRPr sz="1600">
                <a:latin typeface="Calibri" panose="020F0502020204030204" pitchFamily="34" charset="0"/>
                <a:cs typeface="Calibri" panose="020F0502020204030204" pitchFamily="34" charset="0"/>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lang="es-ES"/>
          </a:p>
          <a:p>
            <a:pPr lvl="1"/>
            <a:endParaRPr lang="en-CL"/>
          </a:p>
          <a:p>
            <a:pPr lvl="2"/>
            <a:endParaRPr lang="en-CL"/>
          </a:p>
          <a:p>
            <a:pPr lvl="3"/>
            <a:endParaRPr lang="en-CL"/>
          </a:p>
          <a:p>
            <a:pPr lvl="0"/>
            <a:endParaRPr/>
          </a:p>
        </p:txBody>
      </p:sp>
      <p:sp>
        <p:nvSpPr>
          <p:cNvPr id="276" name="Google Shape;276;p39"/>
          <p:cNvSpPr txBox="1">
            <a:spLocks noGrp="1"/>
          </p:cNvSpPr>
          <p:nvPr>
            <p:ph type="dt" idx="10"/>
          </p:nvPr>
        </p:nvSpPr>
        <p:spPr>
          <a:xfrm>
            <a:off x="5940152" y="4905808"/>
            <a:ext cx="21336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278" name="Google Shape;278;p39"/>
          <p:cNvSpPr txBox="1">
            <a:spLocks noGrp="1"/>
          </p:cNvSpPr>
          <p:nvPr>
            <p:ph type="ftr" idx="11"/>
          </p:nvPr>
        </p:nvSpPr>
        <p:spPr>
          <a:xfrm>
            <a:off x="394823" y="4905808"/>
            <a:ext cx="32403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5" name="Google Shape;189;p21">
            <a:extLst>
              <a:ext uri="{FF2B5EF4-FFF2-40B4-BE49-F238E27FC236}">
                <a16:creationId xmlns:a16="http://schemas.microsoft.com/office/drawing/2014/main" id="{5CC2B568-E205-713D-462E-405B75378A0D}"/>
              </a:ext>
            </a:extLst>
          </p:cNvPr>
          <p:cNvSpPr txBox="1">
            <a:spLocks noGrp="1"/>
          </p:cNvSpPr>
          <p:nvPr>
            <p:ph type="sldNum" idx="12"/>
          </p:nvPr>
        </p:nvSpPr>
        <p:spPr>
          <a:xfrm>
            <a:off x="8162677" y="4905819"/>
            <a:ext cx="586500" cy="273900"/>
          </a:xfrm>
          <a:prstGeom prst="rect">
            <a:avLst/>
          </a:prstGeom>
          <a:noFill/>
          <a:ln>
            <a:noFill/>
          </a:ln>
        </p:spPr>
        <p:txBody>
          <a:bodyPr spcFirstLastPara="1" wrap="square" lIns="91425" tIns="45700" rIns="91425" bIns="45700" anchor="ctr" anchorCtr="0">
            <a:noAutofit/>
          </a:bodyPr>
          <a:lstStyle>
            <a:lvl1pPr algn="r">
              <a:defRPr lang="es-CL" sz="900" smtClean="0">
                <a:solidFill>
                  <a:schemeClr val="bg1"/>
                </a:solidFill>
                <a:ea typeface="Arial"/>
                <a:sym typeface="Arial"/>
              </a:defRPr>
            </a:lvl1pPr>
          </a:lstStyle>
          <a:p>
            <a:pPr>
              <a:buSzPts val="1400"/>
            </a:pPr>
            <a:fld id="{00000000-1234-1234-1234-123412341234}" type="slidenum">
              <a:rPr lang="en-CL" smtClean="0"/>
              <a:pPr>
                <a:buSzPts val="1400"/>
              </a:pPr>
              <a:t>‹#›</a:t>
            </a:fld>
            <a:endParaRPr lang="en-CL"/>
          </a:p>
        </p:txBody>
      </p:sp>
      <p:sp>
        <p:nvSpPr>
          <p:cNvPr id="2" name="Google Shape;274;p39">
            <a:extLst>
              <a:ext uri="{FF2B5EF4-FFF2-40B4-BE49-F238E27FC236}">
                <a16:creationId xmlns:a16="http://schemas.microsoft.com/office/drawing/2014/main" id="{E56DF471-3E7A-1B8D-4AC5-1C5392022D2C}"/>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61822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273"/>
        <p:cNvGrpSpPr/>
        <p:nvPr/>
      </p:nvGrpSpPr>
      <p:grpSpPr>
        <a:xfrm>
          <a:off x="0" y="0"/>
          <a:ext cx="0" cy="0"/>
          <a:chOff x="0" y="0"/>
          <a:chExt cx="0" cy="0"/>
        </a:xfrm>
      </p:grpSpPr>
      <p:pic>
        <p:nvPicPr>
          <p:cNvPr id="3" name="Imagen 26">
            <a:extLst>
              <a:ext uri="{FF2B5EF4-FFF2-40B4-BE49-F238E27FC236}">
                <a16:creationId xmlns:a16="http://schemas.microsoft.com/office/drawing/2014/main" id="{288502DB-B354-3444-EEC7-2E2883E46327}"/>
              </a:ext>
            </a:extLst>
          </p:cNvPr>
          <p:cNvPicPr>
            <a:picLocks noChangeAspect="1"/>
          </p:cNvPicPr>
          <p:nvPr userDrawn="1"/>
        </p:nvPicPr>
        <p:blipFill>
          <a:blip r:embed="rId2"/>
          <a:stretch>
            <a:fillRect/>
          </a:stretch>
        </p:blipFill>
        <p:spPr>
          <a:xfrm rot="10800000">
            <a:off x="0" y="-15800"/>
            <a:ext cx="9144000" cy="5159299"/>
          </a:xfrm>
          <a:prstGeom prst="rect">
            <a:avLst/>
          </a:prstGeom>
        </p:spPr>
      </p:pic>
      <p:sp>
        <p:nvSpPr>
          <p:cNvPr id="275" name="Google Shape;275;p39"/>
          <p:cNvSpPr txBox="1">
            <a:spLocks noGrp="1"/>
          </p:cNvSpPr>
          <p:nvPr>
            <p:ph type="body" idx="1"/>
          </p:nvPr>
        </p:nvSpPr>
        <p:spPr>
          <a:xfrm>
            <a:off x="215496" y="974630"/>
            <a:ext cx="8533682" cy="3620021"/>
          </a:xfrm>
          <a:prstGeom prst="rect">
            <a:avLst/>
          </a:prstGeom>
          <a:noFill/>
          <a:ln>
            <a:noFill/>
          </a:ln>
        </p:spPr>
        <p:txBody>
          <a:bodyPr spcFirstLastPara="1" wrap="square" lIns="91425" tIns="45700" rIns="91425" bIns="45700" anchor="t" anchorCtr="0">
            <a:normAutofit/>
          </a:bodyPr>
          <a:lstStyle>
            <a:lvl1pPr marL="444500" lvl="0" indent="-342900" algn="l" rtl="0">
              <a:spcBef>
                <a:spcPts val="300"/>
              </a:spcBef>
              <a:spcAft>
                <a:spcPts val="300"/>
              </a:spcAft>
              <a:buClr>
                <a:srgbClr val="262626"/>
              </a:buClr>
              <a:buSzPts val="2000"/>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1pPr>
            <a:lvl2pPr marL="914400" lvl="1"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2pPr>
            <a:lvl3pPr marL="1371600" lvl="2"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3pPr>
            <a:lvl4pPr marL="1828800" lvl="3" indent="-355600" algn="l" rtl="0">
              <a:spcBef>
                <a:spcPts val="300"/>
              </a:spcBef>
              <a:spcAft>
                <a:spcPts val="300"/>
              </a:spcAft>
              <a:buClr>
                <a:srgbClr val="262626"/>
              </a:buClr>
              <a:buSzPts val="2000"/>
              <a:buChar char="–"/>
              <a:defRPr sz="1600">
                <a:latin typeface="Calibri" panose="020F0502020204030204" pitchFamily="34" charset="0"/>
                <a:cs typeface="Calibri" panose="020F0502020204030204" pitchFamily="34" charset="0"/>
              </a:defRPr>
            </a:lvl4pPr>
            <a:lvl5pPr marL="2286000" lvl="4" indent="-355600" algn="l" rtl="0">
              <a:spcBef>
                <a:spcPts val="1200"/>
              </a:spcBef>
              <a:spcAft>
                <a:spcPts val="0"/>
              </a:spcAft>
              <a:buClr>
                <a:srgbClr val="262626"/>
              </a:buClr>
              <a:buSzPts val="2000"/>
              <a:buChar char="»"/>
              <a:defRPr sz="1600">
                <a:latin typeface="Calibri" panose="020F0502020204030204" pitchFamily="34" charset="0"/>
                <a:cs typeface="Calibri" panose="020F0502020204030204" pitchFamily="34" charset="0"/>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lang="es-ES"/>
          </a:p>
          <a:p>
            <a:pPr lvl="1"/>
            <a:endParaRPr lang="en-CL"/>
          </a:p>
          <a:p>
            <a:pPr lvl="2"/>
            <a:endParaRPr lang="en-CL"/>
          </a:p>
          <a:p>
            <a:pPr lvl="3"/>
            <a:endParaRPr lang="en-CL"/>
          </a:p>
          <a:p>
            <a:pPr lvl="0"/>
            <a:endParaRPr/>
          </a:p>
        </p:txBody>
      </p:sp>
      <p:sp>
        <p:nvSpPr>
          <p:cNvPr id="4" name="Rectangle 3">
            <a:extLst>
              <a:ext uri="{FF2B5EF4-FFF2-40B4-BE49-F238E27FC236}">
                <a16:creationId xmlns:a16="http://schemas.microsoft.com/office/drawing/2014/main" id="{52138C3F-4A5D-5E7B-8576-81A1C87E17AE}"/>
              </a:ext>
            </a:extLst>
          </p:cNvPr>
          <p:cNvSpPr/>
          <p:nvPr userDrawn="1"/>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76" name="Google Shape;276;p39"/>
          <p:cNvSpPr txBox="1">
            <a:spLocks noGrp="1"/>
          </p:cNvSpPr>
          <p:nvPr>
            <p:ph type="dt" idx="10"/>
          </p:nvPr>
        </p:nvSpPr>
        <p:spPr>
          <a:xfrm>
            <a:off x="5940152" y="4905808"/>
            <a:ext cx="21336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278" name="Google Shape;278;p39"/>
          <p:cNvSpPr txBox="1">
            <a:spLocks noGrp="1"/>
          </p:cNvSpPr>
          <p:nvPr>
            <p:ph type="ftr" idx="11"/>
          </p:nvPr>
        </p:nvSpPr>
        <p:spPr>
          <a:xfrm>
            <a:off x="394823" y="4905808"/>
            <a:ext cx="32403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5" name="Google Shape;189;p21">
            <a:extLst>
              <a:ext uri="{FF2B5EF4-FFF2-40B4-BE49-F238E27FC236}">
                <a16:creationId xmlns:a16="http://schemas.microsoft.com/office/drawing/2014/main" id="{5CC2B568-E205-713D-462E-405B75378A0D}"/>
              </a:ext>
            </a:extLst>
          </p:cNvPr>
          <p:cNvSpPr txBox="1">
            <a:spLocks noGrp="1"/>
          </p:cNvSpPr>
          <p:nvPr>
            <p:ph type="sldNum" idx="12"/>
          </p:nvPr>
        </p:nvSpPr>
        <p:spPr>
          <a:xfrm>
            <a:off x="8162677" y="4905819"/>
            <a:ext cx="586500" cy="273900"/>
          </a:xfrm>
          <a:prstGeom prst="rect">
            <a:avLst/>
          </a:prstGeom>
          <a:noFill/>
          <a:ln>
            <a:noFill/>
          </a:ln>
        </p:spPr>
        <p:txBody>
          <a:bodyPr spcFirstLastPara="1" wrap="square" lIns="91425" tIns="45700" rIns="91425" bIns="45700" anchor="ctr" anchorCtr="0">
            <a:noAutofit/>
          </a:bodyPr>
          <a:lstStyle>
            <a:lvl1pPr algn="r">
              <a:defRPr lang="es-CL" sz="900" smtClean="0">
                <a:solidFill>
                  <a:schemeClr val="bg1"/>
                </a:solidFill>
                <a:ea typeface="Arial"/>
                <a:sym typeface="Arial"/>
              </a:defRPr>
            </a:lvl1pPr>
          </a:lstStyle>
          <a:p>
            <a:pPr>
              <a:buSzPts val="1400"/>
            </a:pPr>
            <a:fld id="{00000000-1234-1234-1234-123412341234}" type="slidenum">
              <a:rPr lang="en-CL" smtClean="0"/>
              <a:pPr>
                <a:buSzPts val="1400"/>
              </a:pPr>
              <a:t>‹#›</a:t>
            </a:fld>
            <a:endParaRPr lang="en-CL"/>
          </a:p>
        </p:txBody>
      </p:sp>
      <p:sp>
        <p:nvSpPr>
          <p:cNvPr id="2" name="Google Shape;274;p39">
            <a:extLst>
              <a:ext uri="{FF2B5EF4-FFF2-40B4-BE49-F238E27FC236}">
                <a16:creationId xmlns:a16="http://schemas.microsoft.com/office/drawing/2014/main" id="{E56DF471-3E7A-1B8D-4AC5-1C5392022D2C}"/>
              </a:ext>
            </a:extLst>
          </p:cNvPr>
          <p:cNvSpPr txBox="1">
            <a:spLocks noGrp="1"/>
          </p:cNvSpPr>
          <p:nvPr>
            <p:ph type="title"/>
          </p:nvPr>
        </p:nvSpPr>
        <p:spPr>
          <a:xfrm>
            <a:off x="215496" y="102336"/>
            <a:ext cx="8533681"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402131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95"/>
        <p:cNvGrpSpPr/>
        <p:nvPr/>
      </p:nvGrpSpPr>
      <p:grpSpPr>
        <a:xfrm>
          <a:off x="0" y="0"/>
          <a:ext cx="0" cy="0"/>
          <a:chOff x="0" y="0"/>
          <a:chExt cx="0" cy="0"/>
        </a:xfrm>
      </p:grpSpPr>
      <p:sp>
        <p:nvSpPr>
          <p:cNvPr id="4" name="Date Placeholder 1">
            <a:extLst>
              <a:ext uri="{FF2B5EF4-FFF2-40B4-BE49-F238E27FC236}">
                <a16:creationId xmlns:a16="http://schemas.microsoft.com/office/drawing/2014/main" id="{B86EFA86-1045-D94E-A31B-7F14A096DA79}"/>
              </a:ext>
            </a:extLst>
          </p:cNvPr>
          <p:cNvSpPr>
            <a:spLocks noGrp="1"/>
          </p:cNvSpPr>
          <p:nvPr>
            <p:ph type="dt" idx="2"/>
          </p:nvPr>
        </p:nvSpPr>
        <p:spPr>
          <a:xfrm>
            <a:off x="5940152" y="4901176"/>
            <a:ext cx="2133600" cy="287911"/>
          </a:xfrm>
        </p:spPr>
        <p:txBody>
          <a:bodyPr/>
          <a:lstStyle/>
          <a:p>
            <a:r>
              <a:rPr lang="en-US"/>
              <a:t>Cartagena de Indias | 06.11.2024</a:t>
            </a:r>
            <a:endParaRPr lang="en-CL"/>
          </a:p>
        </p:txBody>
      </p:sp>
      <p:sp>
        <p:nvSpPr>
          <p:cNvPr id="5" name="Footer Placeholder 2">
            <a:extLst>
              <a:ext uri="{FF2B5EF4-FFF2-40B4-BE49-F238E27FC236}">
                <a16:creationId xmlns:a16="http://schemas.microsoft.com/office/drawing/2014/main" id="{8C494832-AF2B-C6AD-76B2-7A3AF7D6B9C1}"/>
              </a:ext>
            </a:extLst>
          </p:cNvPr>
          <p:cNvSpPr>
            <a:spLocks noGrp="1"/>
          </p:cNvSpPr>
          <p:nvPr>
            <p:ph type="ftr" idx="3"/>
          </p:nvPr>
        </p:nvSpPr>
        <p:spPr>
          <a:xfrm>
            <a:off x="395536" y="4901176"/>
            <a:ext cx="3240300" cy="287911"/>
          </a:xfrm>
        </p:spPr>
        <p:txBody>
          <a:bodyPr/>
          <a:lstStyle/>
          <a:p>
            <a:r>
              <a:rPr lang="en-US"/>
              <a:t>29º Congreso de Energía MEM</a:t>
            </a:r>
            <a:endParaRPr lang="en-CL"/>
          </a:p>
        </p:txBody>
      </p:sp>
      <p:sp>
        <p:nvSpPr>
          <p:cNvPr id="6" name="Slide Number Placeholder 3">
            <a:extLst>
              <a:ext uri="{FF2B5EF4-FFF2-40B4-BE49-F238E27FC236}">
                <a16:creationId xmlns:a16="http://schemas.microsoft.com/office/drawing/2014/main" id="{65C74C2C-CBEC-4222-255F-148B72E42A9D}"/>
              </a:ext>
            </a:extLst>
          </p:cNvPr>
          <p:cNvSpPr>
            <a:spLocks noGrp="1"/>
          </p:cNvSpPr>
          <p:nvPr>
            <p:ph type="sldNum" idx="4"/>
          </p:nvPr>
        </p:nvSpPr>
        <p:spPr>
          <a:xfrm>
            <a:off x="8315626" y="4901458"/>
            <a:ext cx="586500" cy="287911"/>
          </a:xfrm>
        </p:spPr>
        <p:txBody>
          <a:bodyPr/>
          <a:lstStyle/>
          <a:p>
            <a:pPr algn="r">
              <a:buSzPts val="1400"/>
            </a:pPr>
            <a:fld id="{00000000-1234-1234-1234-123412341234}" type="slidenum">
              <a:rPr lang="en-CL" smtClean="0"/>
              <a:pPr algn="r">
                <a:buSzPts val="1400"/>
              </a:pPr>
              <a:t>‹#›</a:t>
            </a:fld>
            <a:endParaRPr lang="en-CL"/>
          </a:p>
        </p:txBody>
      </p:sp>
    </p:spTree>
    <p:extLst>
      <p:ext uri="{BB962C8B-B14F-4D97-AF65-F5344CB8AC3E}">
        <p14:creationId xmlns:p14="http://schemas.microsoft.com/office/powerpoint/2010/main" val="116137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2 1" userDrawn="1">
  <p:cSld name="Blank 2 1">
    <p:spTree>
      <p:nvGrpSpPr>
        <p:cNvPr id="1" name="Shape 212"/>
        <p:cNvGrpSpPr/>
        <p:nvPr/>
      </p:nvGrpSpPr>
      <p:grpSpPr>
        <a:xfrm>
          <a:off x="0" y="0"/>
          <a:ext cx="0" cy="0"/>
          <a:chOff x="0" y="0"/>
          <a:chExt cx="0" cy="0"/>
        </a:xfrm>
      </p:grpSpPr>
      <p:sp>
        <p:nvSpPr>
          <p:cNvPr id="218" name="Google Shape;218;p31"/>
          <p:cNvSpPr txBox="1">
            <a:spLocks noGrp="1"/>
          </p:cNvSpPr>
          <p:nvPr>
            <p:ph type="title"/>
          </p:nvPr>
        </p:nvSpPr>
        <p:spPr>
          <a:xfrm>
            <a:off x="508000" y="892425"/>
            <a:ext cx="3803175" cy="562725"/>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lt1"/>
              </a:buClr>
              <a:buSzPts val="200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lvl="1" algn="l" rtl="0">
              <a:lnSpc>
                <a:spcPct val="100000"/>
              </a:lnSpc>
              <a:spcBef>
                <a:spcPts val="0"/>
              </a:spcBef>
              <a:spcAft>
                <a:spcPts val="0"/>
              </a:spcAft>
              <a:buSzPts val="2300"/>
              <a:buNone/>
              <a:defRPr/>
            </a:lvl2pPr>
            <a:lvl3pPr lvl="2" algn="l" rtl="0">
              <a:lnSpc>
                <a:spcPct val="100000"/>
              </a:lnSpc>
              <a:spcBef>
                <a:spcPts val="0"/>
              </a:spcBef>
              <a:spcAft>
                <a:spcPts val="0"/>
              </a:spcAft>
              <a:buSzPts val="2300"/>
              <a:buNone/>
              <a:defRPr/>
            </a:lvl3pPr>
            <a:lvl4pPr lvl="3" algn="l" rtl="0">
              <a:lnSpc>
                <a:spcPct val="100000"/>
              </a:lnSpc>
              <a:spcBef>
                <a:spcPts val="0"/>
              </a:spcBef>
              <a:spcAft>
                <a:spcPts val="0"/>
              </a:spcAft>
              <a:buSzPts val="2300"/>
              <a:buNone/>
              <a:defRPr/>
            </a:lvl4pPr>
            <a:lvl5pPr lvl="4" algn="l" rtl="0">
              <a:lnSpc>
                <a:spcPct val="100000"/>
              </a:lnSpc>
              <a:spcBef>
                <a:spcPts val="0"/>
              </a:spcBef>
              <a:spcAft>
                <a:spcPts val="0"/>
              </a:spcAft>
              <a:buSzPts val="2300"/>
              <a:buNone/>
              <a:defRPr/>
            </a:lvl5pPr>
            <a:lvl6pPr lvl="5" algn="l" rtl="0">
              <a:lnSpc>
                <a:spcPct val="100000"/>
              </a:lnSpc>
              <a:spcBef>
                <a:spcPts val="0"/>
              </a:spcBef>
              <a:spcAft>
                <a:spcPts val="0"/>
              </a:spcAft>
              <a:buSzPts val="2300"/>
              <a:buNone/>
              <a:defRPr/>
            </a:lvl6pPr>
            <a:lvl7pPr lvl="6" algn="l" rtl="0">
              <a:lnSpc>
                <a:spcPct val="100000"/>
              </a:lnSpc>
              <a:spcBef>
                <a:spcPts val="0"/>
              </a:spcBef>
              <a:spcAft>
                <a:spcPts val="0"/>
              </a:spcAft>
              <a:buSzPts val="2300"/>
              <a:buNone/>
              <a:defRPr/>
            </a:lvl7pPr>
            <a:lvl8pPr lvl="7" algn="l" rtl="0">
              <a:lnSpc>
                <a:spcPct val="100000"/>
              </a:lnSpc>
              <a:spcBef>
                <a:spcPts val="0"/>
              </a:spcBef>
              <a:spcAft>
                <a:spcPts val="0"/>
              </a:spcAft>
              <a:buSzPts val="2300"/>
              <a:buNone/>
              <a:defRPr/>
            </a:lvl8pPr>
            <a:lvl9pPr lvl="8" algn="l" rtl="0">
              <a:lnSpc>
                <a:spcPct val="100000"/>
              </a:lnSpc>
              <a:spcBef>
                <a:spcPts val="0"/>
              </a:spcBef>
              <a:spcAft>
                <a:spcPts val="0"/>
              </a:spcAft>
              <a:buSzPts val="2300"/>
              <a:buNone/>
              <a:defRPr/>
            </a:lvl9pPr>
          </a:lstStyle>
          <a:p>
            <a:endParaRPr dirty="0"/>
          </a:p>
        </p:txBody>
      </p:sp>
      <p:sp>
        <p:nvSpPr>
          <p:cNvPr id="219" name="Google Shape;219;p31"/>
          <p:cNvSpPr txBox="1">
            <a:spLocks noGrp="1"/>
          </p:cNvSpPr>
          <p:nvPr>
            <p:ph type="body" idx="3"/>
          </p:nvPr>
        </p:nvSpPr>
        <p:spPr>
          <a:xfrm>
            <a:off x="521725" y="1537725"/>
            <a:ext cx="4256100" cy="1798425"/>
          </a:xfrm>
          <a:prstGeom prst="rect">
            <a:avLst/>
          </a:prstGeom>
          <a:noFill/>
          <a:ln>
            <a:noFill/>
          </a:ln>
        </p:spPr>
        <p:txBody>
          <a:bodyPr spcFirstLastPara="1" wrap="square" lIns="121900" tIns="121900" rIns="121900" bIns="121900" anchor="t" anchorCtr="0">
            <a:noAutofit/>
          </a:bodyPr>
          <a:lstStyle>
            <a:lvl1pPr marL="80962" marR="0" lvl="0" indent="0" algn="l" rtl="0">
              <a:lnSpc>
                <a:spcPct val="100000"/>
              </a:lnSpc>
              <a:spcBef>
                <a:spcPts val="0"/>
              </a:spcBef>
              <a:spcAft>
                <a:spcPts val="0"/>
              </a:spcAft>
              <a:buClr>
                <a:schemeClr val="lt1"/>
              </a:buClr>
              <a:buSzPts val="1900"/>
              <a:buFont typeface="Arial"/>
              <a:buNone/>
              <a:defRPr sz="1425" b="0" i="0" u="none" strike="noStrike" cap="none">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defRPr>
            </a:lvl1pPr>
            <a:lvl2pPr marL="685800" marR="0" lvl="1"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2pPr>
            <a:lvl3pPr marL="1028700" marR="0" lvl="2"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3pPr>
            <a:lvl4pPr marL="1371600" marR="0" lvl="3"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4pPr>
            <a:lvl5pPr marL="1714500" marR="0" lvl="4"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5pPr>
            <a:lvl6pPr marL="2057400" marR="0" lvl="5"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6pPr>
            <a:lvl7pPr marL="2400300" marR="0" lvl="6"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7pPr>
            <a:lvl8pPr marL="2743200" marR="0" lvl="7"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8pPr>
            <a:lvl9pPr marL="3086100" marR="0" lvl="8" indent="-261938" algn="l" rtl="0">
              <a:lnSpc>
                <a:spcPct val="100000"/>
              </a:lnSpc>
              <a:spcBef>
                <a:spcPts val="0"/>
              </a:spcBef>
              <a:spcAft>
                <a:spcPts val="0"/>
              </a:spcAft>
              <a:buClr>
                <a:schemeClr val="lt1"/>
              </a:buClr>
              <a:buSzPts val="1900"/>
              <a:buFont typeface="Arial"/>
              <a:buChar char="■"/>
              <a:defRPr sz="1425" b="0" i="0" u="none" strike="noStrike" cap="none">
                <a:solidFill>
                  <a:schemeClr val="lt1"/>
                </a:solidFill>
                <a:latin typeface="Arial"/>
                <a:ea typeface="Arial"/>
                <a:cs typeface="Arial"/>
                <a:sym typeface="Arial"/>
              </a:defRPr>
            </a:lvl9pPr>
          </a:lstStyle>
          <a:p>
            <a:endParaRPr dirty="0"/>
          </a:p>
        </p:txBody>
      </p:sp>
      <p:sp>
        <p:nvSpPr>
          <p:cNvPr id="2" name="Google Shape;276;p39">
            <a:extLst>
              <a:ext uri="{FF2B5EF4-FFF2-40B4-BE49-F238E27FC236}">
                <a16:creationId xmlns:a16="http://schemas.microsoft.com/office/drawing/2014/main" id="{31497B61-3708-6E50-CAD4-3B57ECDD0DF5}"/>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8C1FD959-F0B0-B8A5-36D6-EA0813D6A14F}"/>
              </a:ext>
            </a:extLst>
          </p:cNvPr>
          <p:cNvSpPr txBox="1">
            <a:spLocks noGrp="1"/>
          </p:cNvSpPr>
          <p:nvPr>
            <p:ph type="ftr" idx="10"/>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52720BBE-7832-37A3-2EC1-9AA8F757A746}"/>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Tree>
    <p:extLst>
      <p:ext uri="{BB962C8B-B14F-4D97-AF65-F5344CB8AC3E}">
        <p14:creationId xmlns:p14="http://schemas.microsoft.com/office/powerpoint/2010/main" val="340780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 name="Google Shape;276;p39">
            <a:extLst>
              <a:ext uri="{FF2B5EF4-FFF2-40B4-BE49-F238E27FC236}">
                <a16:creationId xmlns:a16="http://schemas.microsoft.com/office/drawing/2014/main" id="{BE53A633-F66D-45E9-887C-D48733336336}"/>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42968FBD-6B55-428F-41CA-9B5717644171}"/>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9CC3B18B-663B-C756-10C6-420F48E77E15}"/>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Tree>
    <p:extLst>
      <p:ext uri="{BB962C8B-B14F-4D97-AF65-F5344CB8AC3E}">
        <p14:creationId xmlns:p14="http://schemas.microsoft.com/office/powerpoint/2010/main" val="234242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1 1 1" userDrawn="1">
  <p:cSld name="Title Only 1 1 1 1">
    <p:spTree>
      <p:nvGrpSpPr>
        <p:cNvPr id="1" name="Shape 365"/>
        <p:cNvGrpSpPr/>
        <p:nvPr/>
      </p:nvGrpSpPr>
      <p:grpSpPr>
        <a:xfrm>
          <a:off x="0" y="0"/>
          <a:ext cx="0" cy="0"/>
          <a:chOff x="0" y="0"/>
          <a:chExt cx="0" cy="0"/>
        </a:xfrm>
      </p:grpSpPr>
      <p:pic>
        <p:nvPicPr>
          <p:cNvPr id="366" name="Google Shape;366;p70"/>
          <p:cNvPicPr preferRelativeResize="0"/>
          <p:nvPr/>
        </p:nvPicPr>
        <p:blipFill rotWithShape="1">
          <a:blip r:embed="rId2">
            <a:alphaModFix/>
          </a:blip>
          <a:srcRect/>
          <a:stretch/>
        </p:blipFill>
        <p:spPr>
          <a:xfrm>
            <a:off x="1" y="-1454300"/>
            <a:ext cx="9144000" cy="7150125"/>
          </a:xfrm>
          <a:prstGeom prst="rect">
            <a:avLst/>
          </a:prstGeom>
          <a:noFill/>
          <a:ln>
            <a:noFill/>
          </a:ln>
        </p:spPr>
      </p:pic>
      <p:sp>
        <p:nvSpPr>
          <p:cNvPr id="368" name="Google Shape;368;p70"/>
          <p:cNvSpPr txBox="1">
            <a:spLocks noGrp="1"/>
          </p:cNvSpPr>
          <p:nvPr>
            <p:ph type="body" idx="1"/>
          </p:nvPr>
        </p:nvSpPr>
        <p:spPr>
          <a:xfrm>
            <a:off x="395650" y="962400"/>
            <a:ext cx="3593100" cy="3924600"/>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1200"/>
              </a:spcBef>
              <a:spcAft>
                <a:spcPts val="0"/>
              </a:spcAft>
              <a:buSzPts val="2400"/>
              <a:buFont typeface="Montserrat Light"/>
              <a:buChar char="•"/>
              <a:defRPr b="0" i="0">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L="914378" lvl="1" indent="-380990" algn="l">
              <a:lnSpc>
                <a:spcPct val="100000"/>
              </a:lnSpc>
              <a:spcBef>
                <a:spcPts val="1200"/>
              </a:spcBef>
              <a:spcAft>
                <a:spcPts val="0"/>
              </a:spcAft>
              <a:buSzPts val="2400"/>
              <a:buFont typeface="Montserrat Light"/>
              <a:buChar char="–"/>
              <a:defRPr>
                <a:latin typeface="Montserrat Light"/>
                <a:ea typeface="Montserrat Light"/>
                <a:cs typeface="Montserrat Light"/>
                <a:sym typeface="Montserrat Light"/>
              </a:defRPr>
            </a:lvl2pPr>
            <a:lvl3pPr marL="1371566" lvl="2" indent="-380990" algn="l">
              <a:lnSpc>
                <a:spcPct val="100000"/>
              </a:lnSpc>
              <a:spcBef>
                <a:spcPts val="1200"/>
              </a:spcBef>
              <a:spcAft>
                <a:spcPts val="0"/>
              </a:spcAft>
              <a:buSzPts val="2400"/>
              <a:buFont typeface="Montserrat Light"/>
              <a:buChar char="•"/>
              <a:defRPr>
                <a:latin typeface="Montserrat Light"/>
                <a:ea typeface="Montserrat Light"/>
                <a:cs typeface="Montserrat Light"/>
                <a:sym typeface="Montserrat Light"/>
              </a:defRPr>
            </a:lvl3pPr>
            <a:lvl4pPr marL="1828754" lvl="3" indent="-380990" algn="l">
              <a:lnSpc>
                <a:spcPct val="100000"/>
              </a:lnSpc>
              <a:spcBef>
                <a:spcPts val="1200"/>
              </a:spcBef>
              <a:spcAft>
                <a:spcPts val="0"/>
              </a:spcAft>
              <a:buSzPts val="2400"/>
              <a:buFont typeface="Montserrat Light"/>
              <a:buChar char="–"/>
              <a:defRPr>
                <a:latin typeface="Montserrat Light"/>
                <a:ea typeface="Montserrat Light"/>
                <a:cs typeface="Montserrat Light"/>
                <a:sym typeface="Montserrat Light"/>
              </a:defRPr>
            </a:lvl4pPr>
            <a:lvl5pPr marL="2285943" lvl="4" indent="-380990" algn="l">
              <a:lnSpc>
                <a:spcPct val="100000"/>
              </a:lnSpc>
              <a:spcBef>
                <a:spcPts val="1200"/>
              </a:spcBef>
              <a:spcAft>
                <a:spcPts val="0"/>
              </a:spcAft>
              <a:buSzPts val="2400"/>
              <a:buFont typeface="Montserrat Light"/>
              <a:buChar char="»"/>
              <a:defRPr>
                <a:latin typeface="Montserrat Light"/>
                <a:ea typeface="Montserrat Light"/>
                <a:cs typeface="Montserrat Light"/>
                <a:sym typeface="Montserrat Light"/>
              </a:defRPr>
            </a:lvl5pPr>
            <a:lvl6pPr marL="2743132" lvl="5" indent="-355591" algn="l">
              <a:lnSpc>
                <a:spcPct val="100000"/>
              </a:lnSpc>
              <a:spcBef>
                <a:spcPts val="400"/>
              </a:spcBef>
              <a:spcAft>
                <a:spcPts val="0"/>
              </a:spcAft>
              <a:buSzPts val="2000"/>
              <a:buFont typeface="Montserrat Light"/>
              <a:buChar char="•"/>
              <a:defRPr>
                <a:latin typeface="Montserrat Light"/>
                <a:ea typeface="Montserrat Light"/>
                <a:cs typeface="Montserrat Light"/>
                <a:sym typeface="Montserrat Light"/>
              </a:defRPr>
            </a:lvl6pPr>
            <a:lvl7pPr marL="3200320" lvl="6" indent="-355591" algn="l">
              <a:lnSpc>
                <a:spcPct val="100000"/>
              </a:lnSpc>
              <a:spcBef>
                <a:spcPts val="400"/>
              </a:spcBef>
              <a:spcAft>
                <a:spcPts val="0"/>
              </a:spcAft>
              <a:buSzPts val="2000"/>
              <a:buFont typeface="Montserrat Light"/>
              <a:buChar char="•"/>
              <a:defRPr>
                <a:latin typeface="Montserrat Light"/>
                <a:ea typeface="Montserrat Light"/>
                <a:cs typeface="Montserrat Light"/>
                <a:sym typeface="Montserrat Light"/>
              </a:defRPr>
            </a:lvl7pPr>
            <a:lvl8pPr marL="3657509" lvl="7" indent="-355591" algn="l">
              <a:lnSpc>
                <a:spcPct val="100000"/>
              </a:lnSpc>
              <a:spcBef>
                <a:spcPts val="400"/>
              </a:spcBef>
              <a:spcAft>
                <a:spcPts val="0"/>
              </a:spcAft>
              <a:buSzPts val="2000"/>
              <a:buFont typeface="Montserrat Light"/>
              <a:buChar char="•"/>
              <a:defRPr>
                <a:latin typeface="Montserrat Light"/>
                <a:ea typeface="Montserrat Light"/>
                <a:cs typeface="Montserrat Light"/>
                <a:sym typeface="Montserrat Light"/>
              </a:defRPr>
            </a:lvl8pPr>
            <a:lvl9pPr marL="4114697" lvl="8" indent="-355591" algn="l">
              <a:lnSpc>
                <a:spcPct val="100000"/>
              </a:lnSpc>
              <a:spcBef>
                <a:spcPts val="400"/>
              </a:spcBef>
              <a:spcAft>
                <a:spcPts val="0"/>
              </a:spcAft>
              <a:buSzPts val="2000"/>
              <a:buFont typeface="Montserrat Light"/>
              <a:buChar char="•"/>
              <a:defRPr>
                <a:latin typeface="Montserrat Light"/>
                <a:ea typeface="Montserrat Light"/>
                <a:cs typeface="Montserrat Light"/>
                <a:sym typeface="Montserrat Light"/>
              </a:defRPr>
            </a:lvl9pPr>
          </a:lstStyle>
          <a:p>
            <a:endParaRPr dirty="0"/>
          </a:p>
        </p:txBody>
      </p:sp>
      <p:sp>
        <p:nvSpPr>
          <p:cNvPr id="369" name="Google Shape;369;p70"/>
          <p:cNvSpPr>
            <a:spLocks noGrp="1"/>
          </p:cNvSpPr>
          <p:nvPr>
            <p:ph type="pic" idx="2"/>
          </p:nvPr>
        </p:nvSpPr>
        <p:spPr>
          <a:xfrm>
            <a:off x="4384275" y="908925"/>
            <a:ext cx="4302600" cy="3747000"/>
          </a:xfrm>
          <a:prstGeom prst="rect">
            <a:avLst/>
          </a:prstGeom>
          <a:noFill/>
          <a:ln>
            <a:noFill/>
          </a:ln>
        </p:spPr>
      </p:sp>
      <p:sp>
        <p:nvSpPr>
          <p:cNvPr id="2" name="Google Shape;276;p39">
            <a:extLst>
              <a:ext uri="{FF2B5EF4-FFF2-40B4-BE49-F238E27FC236}">
                <a16:creationId xmlns:a16="http://schemas.microsoft.com/office/drawing/2014/main" id="{4500AF80-F920-791E-86CA-DF05FEF905F4}"/>
              </a:ext>
            </a:extLst>
          </p:cNvPr>
          <p:cNvSpPr txBox="1">
            <a:spLocks noGrp="1"/>
          </p:cNvSpPr>
          <p:nvPr>
            <p:ph type="dt" idx="10"/>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D2511461-B6D2-80AA-05D6-29E63AD10141}"/>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19DBCD46-73F4-4D6E-3809-69101D07EAA4}"/>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6" name="Google Shape;274;p39">
            <a:extLst>
              <a:ext uri="{FF2B5EF4-FFF2-40B4-BE49-F238E27FC236}">
                <a16:creationId xmlns:a16="http://schemas.microsoft.com/office/drawing/2014/main" id="{57CD4E50-A6E6-F2A3-DF08-4370FC8B8F70}"/>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106244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70"/>
        <p:cNvGrpSpPr/>
        <p:nvPr/>
      </p:nvGrpSpPr>
      <p:grpSpPr>
        <a:xfrm>
          <a:off x="0" y="0"/>
          <a:ext cx="0" cy="0"/>
          <a:chOff x="0" y="0"/>
          <a:chExt cx="0" cy="0"/>
        </a:xfrm>
      </p:grpSpPr>
      <p:sp>
        <p:nvSpPr>
          <p:cNvPr id="2" name="Google Shape;276;p39">
            <a:extLst>
              <a:ext uri="{FF2B5EF4-FFF2-40B4-BE49-F238E27FC236}">
                <a16:creationId xmlns:a16="http://schemas.microsoft.com/office/drawing/2014/main" id="{8EBE2C65-0552-9816-F92B-7926B952C34C}"/>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450144EB-2E91-4AB5-AAF1-6EBCAC8F917B}"/>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5C30F5DF-2C62-72A5-C588-302C8635047D}"/>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6" name="Google Shape;274;p39">
            <a:extLst>
              <a:ext uri="{FF2B5EF4-FFF2-40B4-BE49-F238E27FC236}">
                <a16:creationId xmlns:a16="http://schemas.microsoft.com/office/drawing/2014/main" id="{AE8EBB6B-487E-82E0-C24C-9EC4001DB29A}"/>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210156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1" userDrawn="1">
  <p:cSld name="Title Only 11">
    <p:spTree>
      <p:nvGrpSpPr>
        <p:cNvPr id="1" name="Shape 379"/>
        <p:cNvGrpSpPr/>
        <p:nvPr/>
      </p:nvGrpSpPr>
      <p:grpSpPr>
        <a:xfrm>
          <a:off x="0" y="0"/>
          <a:ext cx="0" cy="0"/>
          <a:chOff x="0" y="0"/>
          <a:chExt cx="0" cy="0"/>
        </a:xfrm>
      </p:grpSpPr>
      <p:sp>
        <p:nvSpPr>
          <p:cNvPr id="2" name="Google Shape;276;p39">
            <a:extLst>
              <a:ext uri="{FF2B5EF4-FFF2-40B4-BE49-F238E27FC236}">
                <a16:creationId xmlns:a16="http://schemas.microsoft.com/office/drawing/2014/main" id="{F9A9176A-8265-D3FD-EDDC-4D37AE504D63}"/>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3" name="Google Shape;278;p39">
            <a:extLst>
              <a:ext uri="{FF2B5EF4-FFF2-40B4-BE49-F238E27FC236}">
                <a16:creationId xmlns:a16="http://schemas.microsoft.com/office/drawing/2014/main" id="{484F8411-DF77-D1F4-602E-4F17BA5BAB6E}"/>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4" name="Google Shape;189;p21">
            <a:extLst>
              <a:ext uri="{FF2B5EF4-FFF2-40B4-BE49-F238E27FC236}">
                <a16:creationId xmlns:a16="http://schemas.microsoft.com/office/drawing/2014/main" id="{33731A7E-62C8-F010-5272-53F606C46760}"/>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sp>
        <p:nvSpPr>
          <p:cNvPr id="6" name="Google Shape;274;p39">
            <a:extLst>
              <a:ext uri="{FF2B5EF4-FFF2-40B4-BE49-F238E27FC236}">
                <a16:creationId xmlns:a16="http://schemas.microsoft.com/office/drawing/2014/main" id="{FD7D1E3F-CB07-D785-72D7-0CE70E57BD6C}"/>
              </a:ext>
            </a:extLst>
          </p:cNvPr>
          <p:cNvSpPr txBox="1">
            <a:spLocks noGrp="1"/>
          </p:cNvSpPr>
          <p:nvPr>
            <p:ph type="title"/>
          </p:nvPr>
        </p:nvSpPr>
        <p:spPr>
          <a:xfrm>
            <a:off x="215496" y="102336"/>
            <a:ext cx="6895857" cy="620423"/>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262626"/>
              </a:buClr>
              <a:buSzPts val="2400"/>
              <a:buFont typeface="Calibri"/>
              <a:buNone/>
              <a:defRPr sz="1800" b="1" i="0">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s-ES_tradnl" noProof="0" dirty="0"/>
          </a:p>
        </p:txBody>
      </p:sp>
    </p:spTree>
    <p:extLst>
      <p:ext uri="{BB962C8B-B14F-4D97-AF65-F5344CB8AC3E}">
        <p14:creationId xmlns:p14="http://schemas.microsoft.com/office/powerpoint/2010/main" val="202919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Imagen 26">
            <a:extLst>
              <a:ext uri="{FF2B5EF4-FFF2-40B4-BE49-F238E27FC236}">
                <a16:creationId xmlns:a16="http://schemas.microsoft.com/office/drawing/2014/main" id="{B49D3688-A9D5-5EC5-0FC0-CF438C00FAA8}"/>
              </a:ext>
            </a:extLst>
          </p:cNvPr>
          <p:cNvPicPr>
            <a:picLocks noChangeAspect="1"/>
          </p:cNvPicPr>
          <p:nvPr userDrawn="1"/>
        </p:nvPicPr>
        <p:blipFill>
          <a:blip r:embed="rId16"/>
          <a:stretch>
            <a:fillRect/>
          </a:stretch>
        </p:blipFill>
        <p:spPr>
          <a:xfrm rot="10800000">
            <a:off x="0" y="-15800"/>
            <a:ext cx="9144000" cy="5159299"/>
          </a:xfrm>
          <a:prstGeom prst="rect">
            <a:avLst/>
          </a:prstGeom>
        </p:spPr>
      </p:pic>
      <p:pic>
        <p:nvPicPr>
          <p:cNvPr id="6" name="Imagen 5">
            <a:extLst>
              <a:ext uri="{FF2B5EF4-FFF2-40B4-BE49-F238E27FC236}">
                <a16:creationId xmlns:a16="http://schemas.microsoft.com/office/drawing/2014/main" id="{EECFA50A-9644-82B5-2D9E-F10B1F6DAE13}"/>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619083" y="111035"/>
            <a:ext cx="1392417" cy="368990"/>
          </a:xfrm>
          <a:prstGeom prst="rect">
            <a:avLst/>
          </a:prstGeom>
        </p:spPr>
      </p:pic>
      <p:sp>
        <p:nvSpPr>
          <p:cNvPr id="8" name="Rectángulo 5">
            <a:extLst>
              <a:ext uri="{FF2B5EF4-FFF2-40B4-BE49-F238E27FC236}">
                <a16:creationId xmlns:a16="http://schemas.microsoft.com/office/drawing/2014/main" id="{E911DEC6-F222-6FA7-32B3-8FAC30CE8134}"/>
              </a:ext>
            </a:extLst>
          </p:cNvPr>
          <p:cNvSpPr/>
          <p:nvPr/>
        </p:nvSpPr>
        <p:spPr>
          <a:xfrm rot="5400000">
            <a:off x="-768402" y="-71971"/>
            <a:ext cx="541627" cy="685569"/>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Arial" panose="020B0604020202020204" pitchFamily="34" charset="0"/>
              <a:cs typeface="Arial" panose="020B0604020202020204" pitchFamily="34" charset="0"/>
            </a:endParaRPr>
          </a:p>
        </p:txBody>
      </p:sp>
      <p:sp>
        <p:nvSpPr>
          <p:cNvPr id="10" name="Rectángulo 6">
            <a:extLst>
              <a:ext uri="{FF2B5EF4-FFF2-40B4-BE49-F238E27FC236}">
                <a16:creationId xmlns:a16="http://schemas.microsoft.com/office/drawing/2014/main" id="{F5B2278E-39AE-CE57-FAA0-5FBD1F3386FC}"/>
              </a:ext>
            </a:extLst>
          </p:cNvPr>
          <p:cNvSpPr/>
          <p:nvPr/>
        </p:nvSpPr>
        <p:spPr>
          <a:xfrm rot="5400000">
            <a:off x="-769223" y="474538"/>
            <a:ext cx="541627" cy="685569"/>
          </a:xfrm>
          <a:prstGeom prst="rect">
            <a:avLst/>
          </a:prstGeom>
          <a:solidFill>
            <a:srgbClr val="339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C77DE12D-ACA1-448A-F7B9-8AA55C08BEFF}"/>
              </a:ext>
            </a:extLst>
          </p:cNvPr>
          <p:cNvSpPr/>
          <p:nvPr/>
        </p:nvSpPr>
        <p:spPr>
          <a:xfrm rot="5400000">
            <a:off x="-769223" y="1025154"/>
            <a:ext cx="541627" cy="685569"/>
          </a:xfrm>
          <a:prstGeom prst="rect">
            <a:avLst/>
          </a:prstGeom>
          <a:solidFill>
            <a:srgbClr val="5D5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3104F5EB-5B5E-BE51-D687-FC91C62B3D8C}"/>
              </a:ext>
            </a:extLst>
          </p:cNvPr>
          <p:cNvSpPr/>
          <p:nvPr/>
        </p:nvSpPr>
        <p:spPr>
          <a:xfrm rot="5400000">
            <a:off x="-770044" y="1575770"/>
            <a:ext cx="541627" cy="685569"/>
          </a:xfrm>
          <a:prstGeom prst="rect">
            <a:avLst/>
          </a:prstGeom>
          <a:solidFill>
            <a:srgbClr val="25C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0DBA01E2-EC68-B400-BBDD-58D6FC53913B}"/>
              </a:ext>
            </a:extLst>
          </p:cNvPr>
          <p:cNvSpPr/>
          <p:nvPr/>
        </p:nvSpPr>
        <p:spPr>
          <a:xfrm rot="5400000">
            <a:off x="-768402" y="2126385"/>
            <a:ext cx="541627" cy="6855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E1E6B17-32FB-7C0A-8FAC-332ED76FE675}"/>
              </a:ext>
            </a:extLst>
          </p:cNvPr>
          <p:cNvSpPr/>
          <p:nvPr userDrawn="1"/>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3" name="Google Shape;276;p39">
            <a:extLst>
              <a:ext uri="{FF2B5EF4-FFF2-40B4-BE49-F238E27FC236}">
                <a16:creationId xmlns:a16="http://schemas.microsoft.com/office/drawing/2014/main" id="{B195D77D-01C5-283D-D3A7-8856F3B5307D}"/>
              </a:ext>
            </a:extLst>
          </p:cNvPr>
          <p:cNvSpPr txBox="1">
            <a:spLocks noGrp="1"/>
          </p:cNvSpPr>
          <p:nvPr>
            <p:ph type="dt" idx="2"/>
          </p:nvPr>
        </p:nvSpPr>
        <p:spPr>
          <a:xfrm>
            <a:off x="5940152" y="4901176"/>
            <a:ext cx="2133600" cy="28791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Cartagena de Indias | 06.11.2024</a:t>
            </a:r>
            <a:endParaRPr lang="en-CL"/>
          </a:p>
        </p:txBody>
      </p:sp>
      <p:sp>
        <p:nvSpPr>
          <p:cNvPr id="4" name="Google Shape;278;p39">
            <a:extLst>
              <a:ext uri="{FF2B5EF4-FFF2-40B4-BE49-F238E27FC236}">
                <a16:creationId xmlns:a16="http://schemas.microsoft.com/office/drawing/2014/main" id="{C6F33DCF-78AD-9D22-AD91-06983F4DF34D}"/>
              </a:ext>
            </a:extLst>
          </p:cNvPr>
          <p:cNvSpPr txBox="1">
            <a:spLocks noGrp="1"/>
          </p:cNvSpPr>
          <p:nvPr>
            <p:ph type="ftr" idx="3"/>
          </p:nvPr>
        </p:nvSpPr>
        <p:spPr>
          <a:xfrm>
            <a:off x="395536" y="4901176"/>
            <a:ext cx="3240300" cy="28791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b="0" i="0">
                <a:solidFill>
                  <a:schemeClr val="bg1"/>
                </a:solidFill>
                <a:latin typeface="Calibri" panose="020F0502020204030204" pitchFamily="34" charset="0"/>
                <a:cs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29º Congreso de Energía MEM</a:t>
            </a:r>
            <a:endParaRPr lang="en-CL"/>
          </a:p>
        </p:txBody>
      </p:sp>
      <p:sp>
        <p:nvSpPr>
          <p:cNvPr id="5" name="Google Shape;189;p21">
            <a:extLst>
              <a:ext uri="{FF2B5EF4-FFF2-40B4-BE49-F238E27FC236}">
                <a16:creationId xmlns:a16="http://schemas.microsoft.com/office/drawing/2014/main" id="{7FBF2E40-595A-38F8-E669-8A375E01B4C9}"/>
              </a:ext>
            </a:extLst>
          </p:cNvPr>
          <p:cNvSpPr txBox="1">
            <a:spLocks noGrp="1"/>
          </p:cNvSpPr>
          <p:nvPr>
            <p:ph type="sldNum" idx="4"/>
          </p:nvPr>
        </p:nvSpPr>
        <p:spPr>
          <a:xfrm>
            <a:off x="8315626" y="4901458"/>
            <a:ext cx="586500" cy="287911"/>
          </a:xfrm>
          <a:prstGeom prst="rect">
            <a:avLst/>
          </a:prstGeom>
          <a:noFill/>
          <a:ln>
            <a:noFill/>
          </a:ln>
        </p:spPr>
        <p:txBody>
          <a:bodyPr spcFirstLastPara="1" wrap="square" lIns="91425" tIns="45700" rIns="91425" bIns="45700" anchor="ctr" anchorCtr="0">
            <a:noAutofit/>
          </a:bodyPr>
          <a:lstStyle>
            <a:lvl1pPr>
              <a:defRPr lang="es-CL" sz="900" smtClean="0">
                <a:solidFill>
                  <a:schemeClr val="bg1"/>
                </a:solidFill>
                <a:latin typeface="Calibri" panose="020F0502020204030204" pitchFamily="34" charset="0"/>
                <a:cs typeface="Calibri" panose="020F0502020204030204" pitchFamily="34" charset="0"/>
              </a:defRPr>
            </a:lvl1pPr>
          </a:lstStyle>
          <a:p>
            <a:pPr algn="r">
              <a:buSzPts val="1400"/>
            </a:pPr>
            <a:fld id="{00000000-1234-1234-1234-123412341234}" type="slidenum">
              <a:rPr lang="en-CL" smtClean="0"/>
              <a:pPr algn="r">
                <a:buSzPts val="1400"/>
              </a:pPr>
              <a:t>‹#›</a:t>
            </a:fld>
            <a:endParaRPr lang="en-CL"/>
          </a:p>
        </p:txBody>
      </p:sp>
      <p:pic>
        <p:nvPicPr>
          <p:cNvPr id="20" name="Picture 19" descr="Orange text on a white background&#10;&#10;Description automatically generated">
            <a:extLst>
              <a:ext uri="{FF2B5EF4-FFF2-40B4-BE49-F238E27FC236}">
                <a16:creationId xmlns:a16="http://schemas.microsoft.com/office/drawing/2014/main" id="{D4C5D05F-6D85-F69F-6916-CBFDAA5258DE}"/>
              </a:ext>
            </a:extLst>
          </p:cNvPr>
          <p:cNvPicPr>
            <a:picLocks noChangeAspect="1"/>
          </p:cNvPicPr>
          <p:nvPr userDrawn="1"/>
        </p:nvPicPr>
        <p:blipFill>
          <a:blip r:embed="rId18">
            <a:extLst>
              <a:ext uri="{BEBA8EAE-BF5A-486C-A8C5-ECC9F3942E4B}">
                <a14:imgProps xmlns:a14="http://schemas.microsoft.com/office/drawing/2010/main">
                  <a14:imgLayer r:embed="rId19">
                    <a14:imgEffect>
                      <a14:backgroundRemoval t="0" b="98266" l="2740" r="98288">
                        <a14:foregroundMark x1="21233" y1="39306" x2="18836" y2="57803"/>
                        <a14:foregroundMark x1="41781" y1="41618" x2="48288" y2="57803"/>
                        <a14:foregroundMark x1="54110" y1="41040" x2="61301" y2="58960"/>
                        <a14:foregroundMark x1="76027" y1="43931" x2="76027" y2="52023"/>
                        <a14:foregroundMark x1="80822" y1="41618" x2="84932" y2="49711"/>
                        <a14:foregroundMark x1="79795" y1="4046" x2="83562" y2="1734"/>
                        <a14:foregroundMark x1="42123" y1="4046" x2="43151" y2="2890"/>
                        <a14:foregroundMark x1="54795" y1="4046" x2="54795" y2="20809"/>
                        <a14:foregroundMark x1="68493" y1="5202" x2="73973" y2="21387"/>
                        <a14:foregroundMark x1="26370" y1="43931" x2="26370" y2="57803"/>
                        <a14:foregroundMark x1="9932" y1="81503" x2="9932" y2="81503"/>
                        <a14:foregroundMark x1="6164" y1="79769" x2="10616" y2="96532"/>
                        <a14:foregroundMark x1="2740" y1="82659" x2="3767" y2="93064"/>
                        <a14:foregroundMark x1="26370" y1="84393" x2="26027" y2="85549"/>
                        <a14:foregroundMark x1="32192" y1="79769" x2="40753" y2="79769"/>
                        <a14:foregroundMark x1="98288" y1="2312" x2="98288" y2="96532"/>
                        <a14:foregroundMark x1="47260" y1="79769" x2="47945" y2="97110"/>
                        <a14:foregroundMark x1="70890" y1="80347" x2="72260" y2="96532"/>
                        <a14:foregroundMark x1="77397" y1="79191" x2="77740" y2="97110"/>
                        <a14:foregroundMark x1="83562" y1="80347" x2="90411" y2="98266"/>
                      </a14:backgroundRemoval>
                    </a14:imgEffect>
                  </a14:imgLayer>
                </a14:imgProps>
              </a:ext>
            </a:extLst>
          </a:blip>
          <a:stretch>
            <a:fillRect/>
          </a:stretch>
        </p:blipFill>
        <p:spPr>
          <a:xfrm>
            <a:off x="7199671" y="176085"/>
            <a:ext cx="405558" cy="238890"/>
          </a:xfrm>
          <a:prstGeom prst="rect">
            <a:avLst/>
          </a:prstGeom>
        </p:spPr>
      </p:pic>
    </p:spTree>
  </p:cSld>
  <p:clrMap bg1="lt1" tx1="dk1" bg2="dk2" tx2="lt2" accent1="accent1" accent2="accent2" accent3="accent3" accent4="accent4" accent5="accent5" accent6="accent6" hlink="hlink" folHlink="folHlink"/>
  <p:sldLayoutIdLst>
    <p:sldLayoutId id="2147483691" r:id="rId1"/>
    <p:sldLayoutId id="2147483684" r:id="rId2"/>
    <p:sldLayoutId id="2147483734" r:id="rId3"/>
    <p:sldLayoutId id="2147483690" r:id="rId4"/>
    <p:sldLayoutId id="2147483710" r:id="rId5"/>
    <p:sldLayoutId id="2147483711" r:id="rId6"/>
    <p:sldLayoutId id="2147483712" r:id="rId7"/>
    <p:sldLayoutId id="2147483713" r:id="rId8"/>
    <p:sldLayoutId id="2147483714" r:id="rId9"/>
    <p:sldLayoutId id="2147483715" r:id="rId10"/>
    <p:sldLayoutId id="2147483716" r:id="rId11"/>
    <p:sldLayoutId id="2147483718" r:id="rId12"/>
    <p:sldLayoutId id="2147483719" r:id="rId13"/>
    <p:sldLayoutId id="2147483733" r:id="rId1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1ADD7"/>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6.wdp"/><Relationship Id="rId11" Type="http://schemas.openxmlformats.org/officeDocument/2006/relationships/image" Target="../media/image69.png"/><Relationship Id="rId5" Type="http://schemas.openxmlformats.org/officeDocument/2006/relationships/image" Target="../media/image65.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68.png"/><Relationship Id="rId1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microsoft.com/office/2007/relationships/hdphoto" Target="../media/hdphoto10.wdp"/><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jpeg"/><Relationship Id="rId4" Type="http://schemas.microsoft.com/office/2007/relationships/hdphoto" Target="../media/hdphoto9.wdp"/><Relationship Id="rId9"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395536" y="733523"/>
            <a:ext cx="7397094" cy="930600"/>
          </a:xfrm>
          <a:prstGeom prst="rect">
            <a:avLst/>
          </a:prstGeom>
        </p:spPr>
        <p:txBody>
          <a:bodyPr spcFirstLastPara="1" wrap="square" lIns="91425" tIns="91425" rIns="91425" bIns="91425" anchor="t" anchorCtr="0">
            <a:noAutofit/>
          </a:bodyPr>
          <a:lstStyle/>
          <a:p>
            <a:pPr>
              <a:spcBef>
                <a:spcPts val="300"/>
              </a:spcBef>
              <a:spcAft>
                <a:spcPts val="300"/>
              </a:spcAft>
            </a:pPr>
            <a:r>
              <a:rPr lang="es-ES_tradnl" sz="2400" b="1" dirty="0">
                <a:latin typeface="Calibri"/>
                <a:ea typeface="Calibri"/>
                <a:cs typeface="Calibri"/>
                <a:sym typeface="Calibri"/>
              </a:rPr>
              <a:t>Energías renovables y electrificación para la </a:t>
            </a:r>
            <a:br>
              <a:rPr lang="es-ES_tradnl" sz="2400" b="1" dirty="0">
                <a:latin typeface="Calibri"/>
                <a:ea typeface="Calibri"/>
                <a:cs typeface="Calibri"/>
                <a:sym typeface="Calibri"/>
              </a:rPr>
            </a:br>
            <a:r>
              <a:rPr lang="es-ES_tradnl" sz="2400" b="1" dirty="0">
                <a:latin typeface="Calibri"/>
                <a:ea typeface="Calibri"/>
                <a:cs typeface="Calibri"/>
                <a:sym typeface="Calibri"/>
              </a:rPr>
              <a:t>carbono neutralidad en el contexto del </a:t>
            </a:r>
            <a:r>
              <a:rPr lang="es-ES_tradnl" sz="2400" b="1" dirty="0" err="1">
                <a:latin typeface="Calibri"/>
                <a:ea typeface="Calibri"/>
                <a:cs typeface="Calibri"/>
                <a:sym typeface="Calibri"/>
              </a:rPr>
              <a:t>trilema</a:t>
            </a:r>
            <a:r>
              <a:rPr lang="es-ES_tradnl" sz="2400" b="1" dirty="0">
                <a:latin typeface="Calibri"/>
                <a:ea typeface="Calibri"/>
                <a:cs typeface="Calibri"/>
                <a:sym typeface="Calibri"/>
              </a:rPr>
              <a:t> y los ODS</a:t>
            </a:r>
            <a:br>
              <a:rPr lang="es-ES_tradnl" sz="2400" b="1" dirty="0">
                <a:latin typeface="Calibri"/>
                <a:ea typeface="Calibri"/>
                <a:cs typeface="Calibri"/>
                <a:sym typeface="Calibri"/>
              </a:rPr>
            </a:br>
            <a:r>
              <a:rPr lang="es-ES_tradnl" sz="1600" dirty="0">
                <a:latin typeface="Calibri"/>
                <a:ea typeface="Calibri"/>
                <a:cs typeface="Calibri"/>
                <a:sym typeface="Calibri"/>
              </a:rPr>
              <a:t>Retos y oportunidades para el sector </a:t>
            </a:r>
            <a:r>
              <a:rPr lang="es-ES_tradnl" sz="1600" dirty="0" err="1">
                <a:latin typeface="Calibri"/>
                <a:ea typeface="Calibri"/>
                <a:cs typeface="Calibri"/>
                <a:sym typeface="Calibri"/>
              </a:rPr>
              <a:t>eléctrico</a:t>
            </a:r>
            <a:r>
              <a:rPr lang="es-ES_tradnl" sz="1600" dirty="0">
                <a:latin typeface="Calibri"/>
                <a:ea typeface="Calibri"/>
                <a:cs typeface="Calibri"/>
                <a:sym typeface="Calibri"/>
              </a:rPr>
              <a:t>: </a:t>
            </a:r>
            <a:br>
              <a:rPr lang="es-ES_tradnl" sz="1600" dirty="0">
                <a:latin typeface="Calibri"/>
                <a:ea typeface="Calibri"/>
                <a:cs typeface="Calibri"/>
                <a:sym typeface="Calibri"/>
              </a:rPr>
            </a:br>
            <a:r>
              <a:rPr lang="es-ES_tradnl" sz="1600" dirty="0">
                <a:latin typeface="Calibri"/>
                <a:ea typeface="Calibri"/>
                <a:cs typeface="Calibri"/>
                <a:sym typeface="Calibri"/>
              </a:rPr>
              <a:t>visión mundial y aprendizajes de Chile</a:t>
            </a:r>
            <a:endParaRPr lang="es-ES_tradnl" sz="2400" dirty="0">
              <a:latin typeface="Calibri"/>
              <a:ea typeface="Calibri"/>
              <a:cs typeface="Calibri"/>
              <a:sym typeface="Calibri"/>
            </a:endParaRPr>
          </a:p>
        </p:txBody>
      </p:sp>
      <p:sp>
        <p:nvSpPr>
          <p:cNvPr id="310" name="Google Shape;310;p44"/>
          <p:cNvSpPr txBox="1">
            <a:spLocks noGrp="1"/>
          </p:cNvSpPr>
          <p:nvPr>
            <p:ph type="body" idx="3"/>
          </p:nvPr>
        </p:nvSpPr>
        <p:spPr>
          <a:xfrm>
            <a:off x="372730" y="2832158"/>
            <a:ext cx="5113669" cy="1856221"/>
          </a:xfrm>
          <a:prstGeom prst="rect">
            <a:avLst/>
          </a:prstGeom>
        </p:spPr>
        <p:txBody>
          <a:bodyPr spcFirstLastPara="1" wrap="square" lIns="91425" tIns="91425" rIns="91425" bIns="91425" anchor="t" anchorCtr="0">
            <a:noAutofit/>
          </a:bodyPr>
          <a:lstStyle/>
          <a:p>
            <a:pPr marL="0" indent="0">
              <a:spcBef>
                <a:spcPts val="300"/>
              </a:spcBef>
              <a:buClr>
                <a:schemeClr val="dk1"/>
              </a:buClr>
              <a:buSzPts val="1500"/>
              <a:buNone/>
            </a:pPr>
            <a:r>
              <a:rPr lang="es-ES_tradnl" sz="1400" b="1" dirty="0">
                <a:latin typeface="Calibri"/>
                <a:ea typeface="Calibri"/>
                <a:cs typeface="Calibri"/>
                <a:sym typeface="Calibri"/>
              </a:rPr>
              <a:t>Claudio Seebach</a:t>
            </a:r>
          </a:p>
          <a:p>
            <a:pPr marL="0">
              <a:spcBef>
                <a:spcPts val="300"/>
              </a:spcBef>
              <a:buClr>
                <a:schemeClr val="dk1"/>
              </a:buClr>
              <a:buSzPts val="1500"/>
            </a:pPr>
            <a:r>
              <a:rPr lang="es-ES_tradnl" sz="1200" dirty="0" err="1">
                <a:latin typeface="Calibri"/>
                <a:ea typeface="Calibri"/>
                <a:cs typeface="Calibri"/>
                <a:sym typeface="Calibri"/>
              </a:rPr>
              <a:t>Chair</a:t>
            </a:r>
            <a:r>
              <a:rPr lang="es-ES_tradnl" sz="1200" dirty="0">
                <a:latin typeface="Calibri"/>
                <a:ea typeface="Calibri"/>
                <a:cs typeface="Calibri"/>
                <a:sym typeface="Calibri"/>
              </a:rPr>
              <a:t>, Latinoamérica y Caribe (LAC), </a:t>
            </a:r>
            <a:r>
              <a:rPr lang="es-ES_tradnl" sz="1200" dirty="0" err="1">
                <a:latin typeface="Calibri"/>
                <a:ea typeface="Calibri"/>
                <a:cs typeface="Calibri"/>
                <a:sym typeface="Calibri"/>
              </a:rPr>
              <a:t>World</a:t>
            </a:r>
            <a:r>
              <a:rPr lang="es-ES_tradnl" sz="1200" dirty="0">
                <a:latin typeface="Calibri"/>
                <a:ea typeface="Calibri"/>
                <a:cs typeface="Calibri"/>
                <a:sym typeface="Calibri"/>
              </a:rPr>
              <a:t> Energy Council (WEC)</a:t>
            </a:r>
          </a:p>
          <a:p>
            <a:pPr marL="0" indent="0">
              <a:spcBef>
                <a:spcPts val="300"/>
              </a:spcBef>
              <a:buClr>
                <a:schemeClr val="dk1"/>
              </a:buClr>
              <a:buSzPts val="1500"/>
              <a:buNone/>
            </a:pPr>
            <a:r>
              <a:rPr lang="es-ES_tradnl" sz="1200" dirty="0">
                <a:latin typeface="Calibri"/>
                <a:ea typeface="Calibri"/>
                <a:cs typeface="Calibri"/>
                <a:sym typeface="Calibri"/>
              </a:rPr>
              <a:t>Decano, Facultad Ingeniería y Ciencias, Universidad Adolfo Ibáñez</a:t>
            </a:r>
          </a:p>
          <a:p>
            <a:pPr marL="0" indent="0">
              <a:spcBef>
                <a:spcPts val="300"/>
              </a:spcBef>
              <a:buClr>
                <a:schemeClr val="dk1"/>
              </a:buClr>
              <a:buSzPts val="1500"/>
              <a:buNone/>
            </a:pPr>
            <a:r>
              <a:rPr lang="es-ES_tradnl" sz="1200" dirty="0">
                <a:latin typeface="Calibri"/>
                <a:ea typeface="Calibri"/>
                <a:cs typeface="Calibri"/>
                <a:sym typeface="Calibri"/>
              </a:rPr>
              <a:t>Consejero Nacional de Ciencia, Tecnología, Conocimiento e Innovación, Chile </a:t>
            </a:r>
          </a:p>
          <a:p>
            <a:pPr marL="0" indent="0">
              <a:spcBef>
                <a:spcPts val="300"/>
              </a:spcBef>
              <a:spcAft>
                <a:spcPts val="300"/>
              </a:spcAft>
              <a:buNone/>
            </a:pPr>
            <a:endParaRPr lang="es-ES_tradnl" sz="1200" dirty="0">
              <a:latin typeface="Calibri"/>
              <a:ea typeface="Calibri"/>
              <a:cs typeface="Calibri"/>
              <a:sym typeface="Calibri"/>
            </a:endParaRPr>
          </a:p>
          <a:p>
            <a:pPr marL="0" indent="0">
              <a:spcBef>
                <a:spcPts val="300"/>
              </a:spcBef>
              <a:spcAft>
                <a:spcPts val="300"/>
              </a:spcAft>
              <a:buNone/>
            </a:pPr>
            <a:br>
              <a:rPr lang="es-ES_tradnl" sz="1400" dirty="0">
                <a:latin typeface="Calibri"/>
                <a:ea typeface="Calibri"/>
                <a:cs typeface="Calibri"/>
                <a:sym typeface="Calibri"/>
              </a:rPr>
            </a:br>
            <a:r>
              <a:rPr lang="es-ES_tradnl" sz="1400" dirty="0">
                <a:latin typeface="Calibri"/>
                <a:ea typeface="Calibri"/>
                <a:cs typeface="Calibri"/>
                <a:sym typeface="Calibri"/>
              </a:rPr>
              <a:t>Cartagena de Indias, 6 de noviembre de 2024</a:t>
            </a:r>
          </a:p>
        </p:txBody>
      </p:sp>
      <p:pic>
        <p:nvPicPr>
          <p:cNvPr id="6" name="Picture 5">
            <a:extLst>
              <a:ext uri="{FF2B5EF4-FFF2-40B4-BE49-F238E27FC236}">
                <a16:creationId xmlns:a16="http://schemas.microsoft.com/office/drawing/2014/main" id="{BFDFCA84-4D2D-6C40-3338-9619841612CC}"/>
              </a:ext>
            </a:extLst>
          </p:cNvPr>
          <p:cNvPicPr>
            <a:picLocks noChangeAspect="1"/>
          </p:cNvPicPr>
          <p:nvPr/>
        </p:nvPicPr>
        <p:blipFill>
          <a:blip r:embed="rId3"/>
          <a:srcRect b="7609"/>
          <a:stretch/>
        </p:blipFill>
        <p:spPr>
          <a:xfrm>
            <a:off x="5727126" y="2628361"/>
            <a:ext cx="3175000" cy="2006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54"/>
          <p:cNvSpPr txBox="1">
            <a:spLocks noGrp="1"/>
          </p:cNvSpPr>
          <p:nvPr>
            <p:ph type="title"/>
          </p:nvPr>
        </p:nvSpPr>
        <p:spPr>
          <a:xfrm>
            <a:off x="215496" y="102336"/>
            <a:ext cx="6215461" cy="787647"/>
          </a:xfrm>
          <a:prstGeom prst="rect">
            <a:avLst/>
          </a:prstGeom>
          <a:noFill/>
          <a:ln>
            <a:noFill/>
          </a:ln>
        </p:spPr>
        <p:txBody>
          <a:bodyPr spcFirstLastPara="1" wrap="square" lIns="68575" tIns="34275" rIns="68575" bIns="34275" anchor="ctr" anchorCtr="0">
            <a:noAutofit/>
          </a:bodyPr>
          <a:lstStyle/>
          <a:p>
            <a:pPr>
              <a:buClr>
                <a:schemeClr val="dk1"/>
              </a:buClr>
              <a:buSzPts val="990"/>
            </a:pPr>
            <a:r>
              <a:rPr lang="es-CL" dirty="0">
                <a:solidFill>
                  <a:srgbClr val="00B1DC"/>
                </a:solidFill>
              </a:rPr>
              <a:t>La invasión de Rusia a Ucrania o la mayor crisis reciente de Medio Oriente lo ha hecho todo aún más difícil e incierto</a:t>
            </a:r>
            <a:endParaRPr dirty="0">
              <a:solidFill>
                <a:srgbClr val="00B1DC"/>
              </a:solidFill>
              <a:latin typeface="Calibri"/>
              <a:ea typeface="Calibri"/>
              <a:cs typeface="Calibri"/>
              <a:sym typeface="Calibri"/>
            </a:endParaRPr>
          </a:p>
        </p:txBody>
      </p:sp>
      <p:sp>
        <p:nvSpPr>
          <p:cNvPr id="1051" name="Google Shape;1051;p154"/>
          <p:cNvSpPr txBox="1"/>
          <p:nvPr/>
        </p:nvSpPr>
        <p:spPr>
          <a:xfrm>
            <a:off x="215496" y="3975378"/>
            <a:ext cx="2281200" cy="226965"/>
          </a:xfrm>
          <a:prstGeom prst="rect">
            <a:avLst/>
          </a:prstGeom>
          <a:noFill/>
          <a:ln>
            <a:noFill/>
          </a:ln>
        </p:spPr>
        <p:txBody>
          <a:bodyPr spcFirstLastPara="1" wrap="square" lIns="51425" tIns="51425" rIns="51425" bIns="51425" anchor="t" anchorCtr="0">
            <a:spAutoFit/>
          </a:bodyPr>
          <a:lstStyle/>
          <a:p>
            <a:pPr>
              <a:buSzPts val="800"/>
            </a:pPr>
            <a:r>
              <a:rPr lang="es-CL" sz="800" dirty="0">
                <a:latin typeface="Calibri"/>
                <a:ea typeface="Calibri"/>
                <a:cs typeface="Calibri"/>
                <a:sym typeface="Calibri"/>
              </a:rPr>
              <a:t>Fuente: </a:t>
            </a:r>
            <a:r>
              <a:rPr lang="es-CL" sz="800" dirty="0" err="1">
                <a:latin typeface="Calibri"/>
                <a:ea typeface="Calibri"/>
                <a:cs typeface="Calibri"/>
                <a:sym typeface="Calibri"/>
              </a:rPr>
              <a:t>The</a:t>
            </a:r>
            <a:r>
              <a:rPr lang="es-CL" sz="800" dirty="0">
                <a:latin typeface="Calibri"/>
                <a:ea typeface="Calibri"/>
                <a:cs typeface="Calibri"/>
                <a:sym typeface="Calibri"/>
              </a:rPr>
              <a:t> Economist, 25 de marzo de 2022</a:t>
            </a:r>
            <a:endParaRPr sz="800" dirty="0">
              <a:latin typeface="Calibri"/>
              <a:ea typeface="Calibri"/>
              <a:cs typeface="Calibri"/>
              <a:sym typeface="Calibri"/>
            </a:endParaRPr>
          </a:p>
        </p:txBody>
      </p:sp>
      <p:pic>
        <p:nvPicPr>
          <p:cNvPr id="1052" name="Google Shape;1052;p154"/>
          <p:cNvPicPr preferRelativeResize="0"/>
          <p:nvPr/>
        </p:nvPicPr>
        <p:blipFill rotWithShape="1">
          <a:blip r:embed="rId3">
            <a:alphaModFix/>
          </a:blip>
          <a:srcRect/>
          <a:stretch/>
        </p:blipFill>
        <p:spPr>
          <a:xfrm>
            <a:off x="215496" y="1061556"/>
            <a:ext cx="2148763" cy="2913670"/>
          </a:xfrm>
          <a:prstGeom prst="rect">
            <a:avLst/>
          </a:prstGeom>
          <a:noFill/>
          <a:ln>
            <a:noFill/>
          </a:ln>
        </p:spPr>
      </p:pic>
      <p:pic>
        <p:nvPicPr>
          <p:cNvPr id="1053" name="Google Shape;1053;p154"/>
          <p:cNvPicPr preferRelativeResize="0"/>
          <p:nvPr/>
        </p:nvPicPr>
        <p:blipFill rotWithShape="1">
          <a:blip r:embed="rId4">
            <a:alphaModFix/>
          </a:blip>
          <a:srcRect/>
          <a:stretch/>
        </p:blipFill>
        <p:spPr>
          <a:xfrm>
            <a:off x="2593642" y="1505046"/>
            <a:ext cx="3601271" cy="1562711"/>
          </a:xfrm>
          <a:prstGeom prst="rect">
            <a:avLst/>
          </a:prstGeom>
          <a:noFill/>
          <a:ln>
            <a:noFill/>
          </a:ln>
        </p:spPr>
      </p:pic>
      <p:sp>
        <p:nvSpPr>
          <p:cNvPr id="1054" name="Google Shape;1054;p154"/>
          <p:cNvSpPr txBox="1"/>
          <p:nvPr/>
        </p:nvSpPr>
        <p:spPr>
          <a:xfrm>
            <a:off x="2600303" y="3067757"/>
            <a:ext cx="2281200" cy="226965"/>
          </a:xfrm>
          <a:prstGeom prst="rect">
            <a:avLst/>
          </a:prstGeom>
          <a:noFill/>
          <a:ln>
            <a:noFill/>
          </a:ln>
        </p:spPr>
        <p:txBody>
          <a:bodyPr spcFirstLastPara="1" wrap="square" lIns="51425" tIns="51425" rIns="51425" bIns="51425" anchor="t" anchorCtr="0">
            <a:spAutoFit/>
          </a:bodyPr>
          <a:lstStyle/>
          <a:p>
            <a:pPr>
              <a:buSzPts val="800"/>
            </a:pPr>
            <a:r>
              <a:rPr lang="es-CL" sz="800">
                <a:latin typeface="Calibri"/>
                <a:ea typeface="Calibri"/>
                <a:cs typeface="Calibri"/>
                <a:sym typeface="Calibri"/>
              </a:rPr>
              <a:t>Fuente: El Español, 10 de abril de 2022</a:t>
            </a:r>
            <a:endParaRPr sz="800">
              <a:latin typeface="Calibri"/>
              <a:ea typeface="Calibri"/>
              <a:cs typeface="Calibri"/>
              <a:sym typeface="Calibri"/>
            </a:endParaRPr>
          </a:p>
        </p:txBody>
      </p:sp>
      <p:pic>
        <p:nvPicPr>
          <p:cNvPr id="4" name="Picture 3" descr="A cover of a magazine&#10;&#10;Description automatically generated">
            <a:extLst>
              <a:ext uri="{FF2B5EF4-FFF2-40B4-BE49-F238E27FC236}">
                <a16:creationId xmlns:a16="http://schemas.microsoft.com/office/drawing/2014/main" id="{2085C288-F88C-078F-3C73-DDEE86C882CA}"/>
              </a:ext>
            </a:extLst>
          </p:cNvPr>
          <p:cNvPicPr>
            <a:picLocks noChangeAspect="1"/>
          </p:cNvPicPr>
          <p:nvPr/>
        </p:nvPicPr>
        <p:blipFill>
          <a:blip r:embed="rId5"/>
          <a:stretch>
            <a:fillRect/>
          </a:stretch>
        </p:blipFill>
        <p:spPr>
          <a:xfrm>
            <a:off x="6430957" y="1505046"/>
            <a:ext cx="2340866" cy="3125422"/>
          </a:xfrm>
          <a:prstGeom prst="rect">
            <a:avLst/>
          </a:prstGeom>
        </p:spPr>
      </p:pic>
      <p:sp>
        <p:nvSpPr>
          <p:cNvPr id="5" name="Google Shape;1051;p154">
            <a:extLst>
              <a:ext uri="{FF2B5EF4-FFF2-40B4-BE49-F238E27FC236}">
                <a16:creationId xmlns:a16="http://schemas.microsoft.com/office/drawing/2014/main" id="{F7CDD278-47AE-0398-FEEF-E8FDC9972AB0}"/>
              </a:ext>
            </a:extLst>
          </p:cNvPr>
          <p:cNvSpPr txBox="1"/>
          <p:nvPr/>
        </p:nvSpPr>
        <p:spPr>
          <a:xfrm>
            <a:off x="6430957" y="4618961"/>
            <a:ext cx="2281200" cy="226965"/>
          </a:xfrm>
          <a:prstGeom prst="rect">
            <a:avLst/>
          </a:prstGeom>
          <a:noFill/>
          <a:ln>
            <a:noFill/>
          </a:ln>
        </p:spPr>
        <p:txBody>
          <a:bodyPr spcFirstLastPara="1" wrap="square" lIns="51425" tIns="51425" rIns="51425" bIns="51425" anchor="t" anchorCtr="0">
            <a:spAutoFit/>
          </a:bodyPr>
          <a:lstStyle/>
          <a:p>
            <a:pPr>
              <a:buSzPts val="800"/>
            </a:pPr>
            <a:r>
              <a:rPr lang="es-CL" sz="800" dirty="0">
                <a:latin typeface="Calibri"/>
                <a:ea typeface="Calibri"/>
                <a:cs typeface="Calibri"/>
                <a:sym typeface="Calibri"/>
              </a:rPr>
              <a:t>Fuente: </a:t>
            </a:r>
            <a:r>
              <a:rPr lang="es-CL" sz="800" dirty="0" err="1">
                <a:latin typeface="Calibri"/>
                <a:ea typeface="Calibri"/>
                <a:cs typeface="Calibri"/>
                <a:sym typeface="Calibri"/>
              </a:rPr>
              <a:t>The</a:t>
            </a:r>
            <a:r>
              <a:rPr lang="es-CL" sz="800" dirty="0">
                <a:latin typeface="Calibri"/>
                <a:ea typeface="Calibri"/>
                <a:cs typeface="Calibri"/>
                <a:sym typeface="Calibri"/>
              </a:rPr>
              <a:t> Economist, 5 de octubre de 2024</a:t>
            </a:r>
            <a:endParaRPr sz="800" dirty="0">
              <a:latin typeface="Calibri"/>
              <a:ea typeface="Calibri"/>
              <a:cs typeface="Calibri"/>
              <a:sym typeface="Calibri"/>
            </a:endParaRPr>
          </a:p>
        </p:txBody>
      </p:sp>
      <p:sp>
        <p:nvSpPr>
          <p:cNvPr id="2" name="Date Placeholder 1">
            <a:extLst>
              <a:ext uri="{FF2B5EF4-FFF2-40B4-BE49-F238E27FC236}">
                <a16:creationId xmlns:a16="http://schemas.microsoft.com/office/drawing/2014/main" id="{A521CDA3-17C9-6917-D8C6-E80DB800E212}"/>
              </a:ext>
            </a:extLst>
          </p:cNvPr>
          <p:cNvSpPr>
            <a:spLocks noGrp="1"/>
          </p:cNvSpPr>
          <p:nvPr>
            <p:ph type="dt" idx="10"/>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36133C80-1D5A-3D4C-5F8A-4D90D3A12F50}"/>
              </a:ext>
            </a:extLst>
          </p:cNvPr>
          <p:cNvSpPr>
            <a:spLocks noGrp="1"/>
          </p:cNvSpPr>
          <p:nvPr>
            <p:ph type="ftr" idx="11"/>
          </p:nvPr>
        </p:nvSpPr>
        <p:spPr/>
        <p:txBody>
          <a:bodyPr/>
          <a:lstStyle/>
          <a:p>
            <a:r>
              <a:rPr lang="en-US"/>
              <a:t>29º Congreso de Energía MEM</a:t>
            </a:r>
            <a:endParaRPr lang="en-CL"/>
          </a:p>
        </p:txBody>
      </p:sp>
      <p:sp>
        <p:nvSpPr>
          <p:cNvPr id="6" name="Slide Number Placeholder 5">
            <a:extLst>
              <a:ext uri="{FF2B5EF4-FFF2-40B4-BE49-F238E27FC236}">
                <a16:creationId xmlns:a16="http://schemas.microsoft.com/office/drawing/2014/main" id="{93BFBA61-0B01-D152-7239-BFB45A6F3175}"/>
              </a:ext>
            </a:extLst>
          </p:cNvPr>
          <p:cNvSpPr>
            <a:spLocks noGrp="1"/>
          </p:cNvSpPr>
          <p:nvPr>
            <p:ph type="sldNum" idx="12"/>
          </p:nvPr>
        </p:nvSpPr>
        <p:spPr/>
        <p:txBody>
          <a:bodyPr/>
          <a:lstStyle/>
          <a:p>
            <a:pPr>
              <a:buSzPts val="1400"/>
            </a:pPr>
            <a:fld id="{00000000-1234-1234-1234-123412341234}" type="slidenum">
              <a:rPr lang="en-CL" smtClean="0"/>
              <a:pPr>
                <a:buSzPts val="1400"/>
              </a:pPr>
              <a:t>10</a:t>
            </a:fld>
            <a:endParaRPr lang="en-C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2" name="Date Placeholder 1">
            <a:extLst>
              <a:ext uri="{FF2B5EF4-FFF2-40B4-BE49-F238E27FC236}">
                <a16:creationId xmlns:a16="http://schemas.microsoft.com/office/drawing/2014/main" id="{DB07CDC6-DC14-1099-B3B5-EFFCB2EC317A}"/>
              </a:ext>
            </a:extLst>
          </p:cNvPr>
          <p:cNvSpPr>
            <a:spLocks noGrp="1"/>
          </p:cNvSpPr>
          <p:nvPr>
            <p:ph type="dt" idx="10"/>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AE2101F8-593B-DE7F-4B62-4E12625B16C8}"/>
              </a:ext>
            </a:extLst>
          </p:cNvPr>
          <p:cNvSpPr>
            <a:spLocks noGrp="1"/>
          </p:cNvSpPr>
          <p:nvPr>
            <p:ph type="ftr" idx="11"/>
          </p:nvPr>
        </p:nvSpPr>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7387EC87-5AC1-04D9-CDE1-B189157EB6DE}"/>
              </a:ext>
            </a:extLst>
          </p:cNvPr>
          <p:cNvSpPr>
            <a:spLocks noGrp="1"/>
          </p:cNvSpPr>
          <p:nvPr>
            <p:ph type="sldNum" idx="12"/>
          </p:nvPr>
        </p:nvSpPr>
        <p:spPr/>
        <p:txBody>
          <a:bodyPr/>
          <a:lstStyle/>
          <a:p>
            <a:pPr algn="r">
              <a:buSzPts val="1400"/>
            </a:pPr>
            <a:fld id="{00000000-1234-1234-1234-123412341234}" type="slidenum">
              <a:rPr lang="en-CL" smtClean="0"/>
              <a:pPr algn="r">
                <a:buSzPts val="1400"/>
              </a:pPr>
              <a:t>11</a:t>
            </a:fld>
            <a:endParaRPr lang="en-CL"/>
          </a:p>
        </p:txBody>
      </p:sp>
      <p:sp>
        <p:nvSpPr>
          <p:cNvPr id="12" name="Title 11">
            <a:extLst>
              <a:ext uri="{FF2B5EF4-FFF2-40B4-BE49-F238E27FC236}">
                <a16:creationId xmlns:a16="http://schemas.microsoft.com/office/drawing/2014/main" id="{593CE90C-676D-545C-87CD-95F1F0C27F0C}"/>
              </a:ext>
            </a:extLst>
          </p:cNvPr>
          <p:cNvSpPr>
            <a:spLocks noGrp="1"/>
          </p:cNvSpPr>
          <p:nvPr>
            <p:ph type="title"/>
          </p:nvPr>
        </p:nvSpPr>
        <p:spPr/>
        <p:txBody>
          <a:bodyPr>
            <a:noAutofit/>
          </a:bodyPr>
          <a:lstStyle/>
          <a:p>
            <a:r>
              <a:rPr lang="en-CL" dirty="0"/>
              <a:t>Líderes globales: la geopolitica y el clima es lo más incierto y las tecnologías (transmisión, almacenamiento o gestión de demanda) como las de mayor impacto</a:t>
            </a:r>
          </a:p>
        </p:txBody>
      </p:sp>
      <p:pic>
        <p:nvPicPr>
          <p:cNvPr id="6" name="Picture 5" descr="A colorful lines in a shape of a infinity symbol&#10;&#10;Description automatically generated">
            <a:extLst>
              <a:ext uri="{FF2B5EF4-FFF2-40B4-BE49-F238E27FC236}">
                <a16:creationId xmlns:a16="http://schemas.microsoft.com/office/drawing/2014/main" id="{80225EEB-536E-6885-814B-3A866F796A44}"/>
              </a:ext>
            </a:extLst>
          </p:cNvPr>
          <p:cNvPicPr>
            <a:picLocks noChangeAspect="1"/>
          </p:cNvPicPr>
          <p:nvPr/>
        </p:nvPicPr>
        <p:blipFill>
          <a:blip r:embed="rId3"/>
          <a:stretch>
            <a:fillRect/>
          </a:stretch>
        </p:blipFill>
        <p:spPr>
          <a:xfrm>
            <a:off x="597773" y="874313"/>
            <a:ext cx="2370307" cy="459091"/>
          </a:xfrm>
          <a:prstGeom prst="rect">
            <a:avLst/>
          </a:prstGeom>
        </p:spPr>
      </p:pic>
      <p:pic>
        <p:nvPicPr>
          <p:cNvPr id="8" name="Picture 7" descr="A graph showing the energy issues monitor&#10;&#10;Description automatically generated with medium confidence">
            <a:extLst>
              <a:ext uri="{FF2B5EF4-FFF2-40B4-BE49-F238E27FC236}">
                <a16:creationId xmlns:a16="http://schemas.microsoft.com/office/drawing/2014/main" id="{23C19A9E-6DE1-FED8-ECBC-250802488F3F}"/>
              </a:ext>
            </a:extLst>
          </p:cNvPr>
          <p:cNvPicPr>
            <a:picLocks noChangeAspect="1"/>
          </p:cNvPicPr>
          <p:nvPr/>
        </p:nvPicPr>
        <p:blipFill>
          <a:blip r:embed="rId4"/>
          <a:stretch>
            <a:fillRect/>
          </a:stretch>
        </p:blipFill>
        <p:spPr>
          <a:xfrm>
            <a:off x="4117455" y="784655"/>
            <a:ext cx="4845547" cy="4031129"/>
          </a:xfrm>
          <a:prstGeom prst="rect">
            <a:avLst/>
          </a:prstGeom>
        </p:spPr>
      </p:pic>
      <p:sp>
        <p:nvSpPr>
          <p:cNvPr id="9" name="Google Shape;489;p56">
            <a:extLst>
              <a:ext uri="{FF2B5EF4-FFF2-40B4-BE49-F238E27FC236}">
                <a16:creationId xmlns:a16="http://schemas.microsoft.com/office/drawing/2014/main" id="{2293070D-566C-F41D-1D86-30BE3351E614}"/>
              </a:ext>
            </a:extLst>
          </p:cNvPr>
          <p:cNvSpPr/>
          <p:nvPr/>
        </p:nvSpPr>
        <p:spPr>
          <a:xfrm>
            <a:off x="3635836" y="2340485"/>
            <a:ext cx="272475" cy="695700"/>
          </a:xfrm>
          <a:prstGeom prst="chevron">
            <a:avLst>
              <a:gd name="adj" fmla="val 50000"/>
            </a:avLst>
          </a:prstGeom>
          <a:solidFill>
            <a:srgbClr val="01B1DC"/>
          </a:solidFill>
          <a:ln w="9525" cap="flat" cmpd="sng">
            <a:solidFill>
              <a:srgbClr val="22B7CB"/>
            </a:solidFill>
            <a:prstDash val="solid"/>
            <a:round/>
            <a:headEnd type="none" w="sm" len="sm"/>
            <a:tailEnd type="none" w="sm" len="sm"/>
          </a:ln>
        </p:spPr>
        <p:txBody>
          <a:bodyPr spcFirstLastPara="1" wrap="square" lIns="91425" tIns="91425" rIns="91425" bIns="91425" anchor="ctr" anchorCtr="0">
            <a:noAutofit/>
          </a:bodyPr>
          <a:lstStyle/>
          <a:p>
            <a:endParaRPr sz="1050"/>
          </a:p>
        </p:txBody>
      </p:sp>
      <p:pic>
        <p:nvPicPr>
          <p:cNvPr id="11" name="Picture 10" descr="A person and person wearing safety vests and helmets&#10;&#10;Description automatically generated">
            <a:extLst>
              <a:ext uri="{FF2B5EF4-FFF2-40B4-BE49-F238E27FC236}">
                <a16:creationId xmlns:a16="http://schemas.microsoft.com/office/drawing/2014/main" id="{FD2545A7-5196-46E4-358B-8B94A0899DF8}"/>
              </a:ext>
            </a:extLst>
          </p:cNvPr>
          <p:cNvPicPr>
            <a:picLocks noChangeAspect="1"/>
          </p:cNvPicPr>
          <p:nvPr/>
        </p:nvPicPr>
        <p:blipFill>
          <a:blip r:embed="rId5"/>
          <a:stretch>
            <a:fillRect/>
          </a:stretch>
        </p:blipFill>
        <p:spPr>
          <a:xfrm>
            <a:off x="597773" y="1333404"/>
            <a:ext cx="2372256" cy="33536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D90634B6-466A-FB67-EEC7-E456C643C3C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DD2A447-C4E5-F0BD-19FD-3E66E793FEC5}"/>
              </a:ext>
            </a:extLst>
          </p:cNvPr>
          <p:cNvSpPr>
            <a:spLocks noGrp="1"/>
          </p:cNvSpPr>
          <p:nvPr>
            <p:ph type="dt" idx="2"/>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E9FDF6CD-E66C-CFD2-6E63-307B93E9B79F}"/>
              </a:ext>
            </a:extLst>
          </p:cNvPr>
          <p:cNvSpPr>
            <a:spLocks noGrp="1"/>
          </p:cNvSpPr>
          <p:nvPr>
            <p:ph type="ftr" idx="3"/>
          </p:nvPr>
        </p:nvSpPr>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EDDB91B1-60D4-4D2E-A485-21D85A27E9E7}"/>
              </a:ext>
            </a:extLst>
          </p:cNvPr>
          <p:cNvSpPr>
            <a:spLocks noGrp="1"/>
          </p:cNvSpPr>
          <p:nvPr>
            <p:ph type="sldNum" idx="4"/>
          </p:nvPr>
        </p:nvSpPr>
        <p:spPr/>
        <p:txBody>
          <a:bodyPr/>
          <a:lstStyle/>
          <a:p>
            <a:pPr algn="r">
              <a:buSzPts val="1400"/>
            </a:pPr>
            <a:fld id="{00000000-1234-1234-1234-123412341234}" type="slidenum">
              <a:rPr lang="en-CL" smtClean="0"/>
              <a:pPr algn="r">
                <a:buSzPts val="1400"/>
              </a:pPr>
              <a:t>12</a:t>
            </a:fld>
            <a:endParaRPr lang="en-CL"/>
          </a:p>
        </p:txBody>
      </p:sp>
    </p:spTree>
    <p:extLst>
      <p:ext uri="{BB962C8B-B14F-4D97-AF65-F5344CB8AC3E}">
        <p14:creationId xmlns:p14="http://schemas.microsoft.com/office/powerpoint/2010/main" val="3804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3" name="Rectangle 2">
            <a:extLst>
              <a:ext uri="{FF2B5EF4-FFF2-40B4-BE49-F238E27FC236}">
                <a16:creationId xmlns:a16="http://schemas.microsoft.com/office/drawing/2014/main" id="{FC5D1CD1-16A7-E3F3-B7D1-0AFF19AF3349}"/>
              </a:ext>
            </a:extLst>
          </p:cNvPr>
          <p:cNvSpPr/>
          <p:nvPr/>
        </p:nvSpPr>
        <p:spPr>
          <a:xfrm>
            <a:off x="0" y="820245"/>
            <a:ext cx="9144000" cy="413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2" name="Picture 1">
            <a:extLst>
              <a:ext uri="{FF2B5EF4-FFF2-40B4-BE49-F238E27FC236}">
                <a16:creationId xmlns:a16="http://schemas.microsoft.com/office/drawing/2014/main" id="{6404B101-3EF4-AAD8-B034-606540470A78}"/>
              </a:ext>
            </a:extLst>
          </p:cNvPr>
          <p:cNvPicPr>
            <a:picLocks noChangeAspect="1"/>
          </p:cNvPicPr>
          <p:nvPr/>
        </p:nvPicPr>
        <p:blipFill>
          <a:blip r:embed="rId3"/>
          <a:srcRect t="13934"/>
          <a:stretch/>
        </p:blipFill>
        <p:spPr>
          <a:xfrm>
            <a:off x="4244554" y="820245"/>
            <a:ext cx="4809547" cy="4099144"/>
          </a:xfrm>
          <a:prstGeom prst="rect">
            <a:avLst/>
          </a:prstGeom>
        </p:spPr>
      </p:pic>
      <p:pic>
        <p:nvPicPr>
          <p:cNvPr id="731" name="Google Shape;731;p130" descr="Imagen que contiene exterior, montaña, pasto, edificio&#10;&#10;Descripción generada automáticamente"/>
          <p:cNvPicPr preferRelativeResize="0"/>
          <p:nvPr/>
        </p:nvPicPr>
        <p:blipFill rotWithShape="1">
          <a:blip r:embed="rId4">
            <a:alphaModFix/>
          </a:blip>
          <a:srcRect l="30712" t="4477" r="16138" b="193"/>
          <a:stretch/>
        </p:blipFill>
        <p:spPr>
          <a:xfrm>
            <a:off x="0" y="820245"/>
            <a:ext cx="4154655" cy="4138933"/>
          </a:xfrm>
          <a:prstGeom prst="rect">
            <a:avLst/>
          </a:prstGeom>
          <a:noFill/>
          <a:ln>
            <a:noFill/>
          </a:ln>
        </p:spPr>
      </p:pic>
      <p:sp>
        <p:nvSpPr>
          <p:cNvPr id="732" name="Google Shape;732;p130"/>
          <p:cNvSpPr txBox="1">
            <a:spLocks noGrp="1"/>
          </p:cNvSpPr>
          <p:nvPr>
            <p:ph type="title"/>
          </p:nvPr>
        </p:nvSpPr>
        <p:spPr>
          <a:xfrm>
            <a:off x="251520" y="1"/>
            <a:ext cx="6645669" cy="843559"/>
          </a:xfrm>
          <a:prstGeom prst="rect">
            <a:avLst/>
          </a:prstGeom>
          <a:noFill/>
          <a:ln>
            <a:noFill/>
          </a:ln>
        </p:spPr>
        <p:txBody>
          <a:bodyPr spcFirstLastPara="1" wrap="square" lIns="91425" tIns="45700" rIns="91425" bIns="45700" anchor="ctr" anchorCtr="0">
            <a:noAutofit/>
          </a:bodyPr>
          <a:lstStyle/>
          <a:p>
            <a:pPr>
              <a:buSzPts val="2160"/>
            </a:pPr>
            <a:r>
              <a:rPr lang="es-CL" b="1" dirty="0">
                <a:solidFill>
                  <a:srgbClr val="00B1DC"/>
                </a:solidFill>
              </a:rPr>
              <a:t>La contaminación del aire es el principal desafío ambiental de Chile y de muchas ciudades de la regi</a:t>
            </a:r>
            <a:r>
              <a:rPr lang="es-CL" dirty="0">
                <a:solidFill>
                  <a:srgbClr val="00B1DC"/>
                </a:solidFill>
              </a:rPr>
              <a:t>ón Latinoamericana</a:t>
            </a:r>
            <a:endParaRPr b="1" dirty="0">
              <a:solidFill>
                <a:srgbClr val="00B1DC"/>
              </a:solidFill>
            </a:endParaRPr>
          </a:p>
        </p:txBody>
      </p:sp>
      <p:sp>
        <p:nvSpPr>
          <p:cNvPr id="733" name="Google Shape;733;p130"/>
          <p:cNvSpPr txBox="1"/>
          <p:nvPr/>
        </p:nvSpPr>
        <p:spPr>
          <a:xfrm>
            <a:off x="102891" y="1886044"/>
            <a:ext cx="3965414" cy="2246729"/>
          </a:xfrm>
          <a:prstGeom prst="rect">
            <a:avLst/>
          </a:prstGeom>
          <a:noFill/>
          <a:ln>
            <a:noFill/>
          </a:ln>
        </p:spPr>
        <p:txBody>
          <a:bodyPr spcFirstLastPara="1" wrap="square" lIns="91425" tIns="45700" rIns="91425" bIns="45700" anchor="ctr" anchorCtr="0">
            <a:spAutoFit/>
          </a:bodyPr>
          <a:lstStyle/>
          <a:p>
            <a:pPr>
              <a:buClr>
                <a:srgbClr val="FFFFFF"/>
              </a:buClr>
              <a:buSzPts val="2400"/>
            </a:pPr>
            <a:r>
              <a:rPr lang="es-CL" sz="2000" b="1" dirty="0">
                <a:solidFill>
                  <a:srgbClr val="FFFFFF"/>
                </a:solidFill>
                <a:latin typeface="Calibri" panose="020F0502020204030204" pitchFamily="34" charset="0"/>
                <a:ea typeface="Calibri"/>
                <a:cs typeface="Calibri" panose="020F0502020204030204" pitchFamily="34" charset="0"/>
                <a:sym typeface="Calibri"/>
              </a:rPr>
              <a:t>En Chile más del                         de la población está expuesta a niveles de contaminación por sobre el estándar nacional de calidad del aire causando                                    muertes </a:t>
            </a:r>
            <a:br>
              <a:rPr lang="es-CL" sz="2000" b="1" dirty="0">
                <a:solidFill>
                  <a:srgbClr val="FFFFFF"/>
                </a:solidFill>
                <a:latin typeface="Calibri" panose="020F0502020204030204" pitchFamily="34" charset="0"/>
                <a:ea typeface="Calibri"/>
                <a:cs typeface="Calibri" panose="020F0502020204030204" pitchFamily="34" charset="0"/>
                <a:sym typeface="Calibri"/>
              </a:rPr>
            </a:br>
            <a:r>
              <a:rPr lang="es-CL" sz="2000" b="1" dirty="0">
                <a:solidFill>
                  <a:srgbClr val="FFFFFF"/>
                </a:solidFill>
                <a:latin typeface="Calibri" panose="020F0502020204030204" pitchFamily="34" charset="0"/>
                <a:ea typeface="Calibri"/>
                <a:cs typeface="Calibri" panose="020F0502020204030204" pitchFamily="34" charset="0"/>
                <a:sym typeface="Calibri"/>
              </a:rPr>
              <a:t>prematuras al año.</a:t>
            </a:r>
            <a:endParaRPr sz="1200" dirty="0">
              <a:latin typeface="Calibri" panose="020F0502020204030204" pitchFamily="34" charset="0"/>
              <a:cs typeface="Calibri" panose="020F0502020204030204" pitchFamily="34" charset="0"/>
            </a:endParaRPr>
          </a:p>
        </p:txBody>
      </p:sp>
      <p:grpSp>
        <p:nvGrpSpPr>
          <p:cNvPr id="734" name="Google Shape;734;p130"/>
          <p:cNvGrpSpPr/>
          <p:nvPr/>
        </p:nvGrpSpPr>
        <p:grpSpPr>
          <a:xfrm>
            <a:off x="1694407" y="2986178"/>
            <a:ext cx="2663876" cy="1200329"/>
            <a:chOff x="-484932" y="3385976"/>
            <a:chExt cx="2663876" cy="1200329"/>
          </a:xfrm>
        </p:grpSpPr>
        <p:sp>
          <p:nvSpPr>
            <p:cNvPr id="735" name="Google Shape;735;p130"/>
            <p:cNvSpPr/>
            <p:nvPr/>
          </p:nvSpPr>
          <p:spPr>
            <a:xfrm>
              <a:off x="-124892" y="3385976"/>
              <a:ext cx="2303836" cy="1200329"/>
            </a:xfrm>
            <a:prstGeom prst="rect">
              <a:avLst/>
            </a:prstGeom>
            <a:noFill/>
            <a:ln>
              <a:noFill/>
            </a:ln>
            <a:effectLst>
              <a:reflection stA="50000" endA="300" endPos="55000" sy="-100000" algn="bl" rotWithShape="0"/>
            </a:effectLst>
          </p:spPr>
          <p:txBody>
            <a:bodyPr spcFirstLastPara="1" wrap="square" lIns="91425" tIns="45700" rIns="91425" bIns="45700" anchor="t" anchorCtr="0">
              <a:noAutofit/>
            </a:bodyPr>
            <a:lstStyle/>
            <a:p>
              <a:pPr>
                <a:buClr>
                  <a:srgbClr val="F9E84C"/>
                </a:buClr>
                <a:buSzPts val="7200"/>
              </a:pPr>
              <a:r>
                <a:rPr lang="es-CL" sz="4800" b="1" dirty="0">
                  <a:solidFill>
                    <a:srgbClr val="F9E84C"/>
                  </a:solidFill>
                  <a:latin typeface="Calibri"/>
                  <a:ea typeface="Calibri"/>
                  <a:cs typeface="Calibri"/>
                  <a:sym typeface="Calibri"/>
                </a:rPr>
                <a:t>3.600</a:t>
              </a:r>
              <a:endParaRPr sz="6600" b="1" dirty="0">
                <a:solidFill>
                  <a:srgbClr val="F9E84C"/>
                </a:solidFill>
                <a:latin typeface="Calibri"/>
                <a:ea typeface="Calibri"/>
                <a:cs typeface="Calibri"/>
                <a:sym typeface="Calibri"/>
              </a:endParaRPr>
            </a:p>
          </p:txBody>
        </p:sp>
        <p:sp>
          <p:nvSpPr>
            <p:cNvPr id="736" name="Google Shape;736;p130"/>
            <p:cNvSpPr/>
            <p:nvPr/>
          </p:nvSpPr>
          <p:spPr>
            <a:xfrm>
              <a:off x="-484932" y="3501391"/>
              <a:ext cx="529312" cy="923330"/>
            </a:xfrm>
            <a:prstGeom prst="rect">
              <a:avLst/>
            </a:prstGeom>
            <a:noFill/>
            <a:ln>
              <a:noFill/>
            </a:ln>
            <a:effectLst>
              <a:reflection stA="50000" endA="300" endPos="55000" sy="-100000" algn="bl" rotWithShape="0"/>
            </a:effectLst>
          </p:spPr>
          <p:txBody>
            <a:bodyPr spcFirstLastPara="1" wrap="square" lIns="91425" tIns="45700" rIns="91425" bIns="45700" anchor="t" anchorCtr="0">
              <a:noAutofit/>
            </a:bodyPr>
            <a:lstStyle/>
            <a:p>
              <a:pPr>
                <a:buClr>
                  <a:srgbClr val="F9E84C"/>
                </a:buClr>
                <a:buSzPts val="5400"/>
              </a:pPr>
              <a:r>
                <a:rPr lang="es-CL" sz="3600" b="1">
                  <a:solidFill>
                    <a:srgbClr val="F9E84C"/>
                  </a:solidFill>
                  <a:latin typeface="Calibri"/>
                  <a:ea typeface="Calibri"/>
                  <a:cs typeface="Calibri"/>
                  <a:sym typeface="Calibri"/>
                </a:rPr>
                <a:t>+</a:t>
              </a:r>
              <a:endParaRPr sz="1000"/>
            </a:p>
          </p:txBody>
        </p:sp>
      </p:grpSp>
      <p:sp>
        <p:nvSpPr>
          <p:cNvPr id="737" name="Google Shape;737;p130"/>
          <p:cNvSpPr/>
          <p:nvPr/>
        </p:nvSpPr>
        <p:spPr>
          <a:xfrm>
            <a:off x="1959063" y="1431472"/>
            <a:ext cx="1552948" cy="1096624"/>
          </a:xfrm>
          <a:prstGeom prst="rect">
            <a:avLst/>
          </a:prstGeom>
          <a:noFill/>
          <a:ln>
            <a:noFill/>
          </a:ln>
        </p:spPr>
        <p:txBody>
          <a:bodyPr spcFirstLastPara="1" wrap="square" lIns="91425" tIns="45700" rIns="91425" bIns="45700" anchor="t" anchorCtr="0">
            <a:noAutofit/>
          </a:bodyPr>
          <a:lstStyle/>
          <a:p>
            <a:pPr>
              <a:buClr>
                <a:srgbClr val="F9E84C"/>
              </a:buClr>
              <a:buSzPts val="9600"/>
            </a:pPr>
            <a:r>
              <a:rPr lang="es-CL" sz="6000" b="1" dirty="0">
                <a:solidFill>
                  <a:srgbClr val="F9E84C"/>
                </a:solidFill>
                <a:latin typeface="Calibri"/>
                <a:ea typeface="Calibri"/>
                <a:cs typeface="Calibri"/>
                <a:sym typeface="Calibri"/>
              </a:rPr>
              <a:t>50</a:t>
            </a:r>
            <a:r>
              <a:rPr lang="es-CL" sz="4400" b="1" dirty="0">
                <a:solidFill>
                  <a:srgbClr val="F9E84C"/>
                </a:solidFill>
                <a:latin typeface="Calibri"/>
                <a:ea typeface="Calibri"/>
                <a:cs typeface="Calibri"/>
                <a:sym typeface="Calibri"/>
              </a:rPr>
              <a:t>%</a:t>
            </a:r>
            <a:endParaRPr sz="6000" b="1" dirty="0">
              <a:solidFill>
                <a:srgbClr val="F9E84C"/>
              </a:solidFill>
              <a:latin typeface="Calibri"/>
              <a:ea typeface="Calibri"/>
              <a:cs typeface="Calibri"/>
              <a:sym typeface="Calibri"/>
            </a:endParaRPr>
          </a:p>
        </p:txBody>
      </p:sp>
      <p:sp>
        <p:nvSpPr>
          <p:cNvPr id="738" name="Google Shape;738;p130"/>
          <p:cNvSpPr txBox="1"/>
          <p:nvPr/>
        </p:nvSpPr>
        <p:spPr>
          <a:xfrm>
            <a:off x="102891" y="4426851"/>
            <a:ext cx="4051764" cy="461624"/>
          </a:xfrm>
          <a:prstGeom prst="rect">
            <a:avLst/>
          </a:prstGeom>
          <a:noFill/>
          <a:ln>
            <a:noFill/>
          </a:ln>
        </p:spPr>
        <p:txBody>
          <a:bodyPr spcFirstLastPara="1" wrap="square" lIns="91425" tIns="45700" rIns="91425" bIns="45700" anchor="t" anchorCtr="0">
            <a:spAutoFit/>
          </a:bodyPr>
          <a:lstStyle/>
          <a:p>
            <a:pPr marL="357179" indent="-352416">
              <a:buClr>
                <a:srgbClr val="FFFFFF"/>
              </a:buClr>
              <a:buSzPts val="700"/>
            </a:pPr>
            <a:r>
              <a:rPr lang="es-CL" sz="800" dirty="0">
                <a:solidFill>
                  <a:srgbClr val="FFFFFF"/>
                </a:solidFill>
                <a:latin typeface="Calibri" panose="020F0502020204030204" pitchFamily="34" charset="0"/>
                <a:ea typeface="Calibri"/>
                <a:cs typeface="Calibri" panose="020F0502020204030204" pitchFamily="34" charset="0"/>
                <a:sym typeface="Calibri"/>
              </a:rPr>
              <a:t>Fuentes:</a:t>
            </a:r>
            <a:endParaRPr sz="800" dirty="0">
              <a:latin typeface="Calibri" panose="020F0502020204030204" pitchFamily="34" charset="0"/>
              <a:cs typeface="Calibri" panose="020F0502020204030204" pitchFamily="34" charset="0"/>
            </a:endParaRPr>
          </a:p>
          <a:p>
            <a:pPr marL="357179" indent="-352416">
              <a:buClr>
                <a:srgbClr val="FFFFFF"/>
              </a:buClr>
              <a:buSzPts val="700"/>
            </a:pPr>
            <a:r>
              <a:rPr lang="es-CL" sz="800" dirty="0">
                <a:solidFill>
                  <a:srgbClr val="FFFFFF"/>
                </a:solidFill>
                <a:latin typeface="Calibri" panose="020F0502020204030204" pitchFamily="34" charset="0"/>
                <a:ea typeface="Calibri"/>
                <a:cs typeface="Calibri" panose="020F0502020204030204" pitchFamily="34" charset="0"/>
                <a:sym typeface="Calibri"/>
              </a:rPr>
              <a:t>Encuesta Nacional del Medio Ambiente, Ministerio de Medio Ambiente, 2018 </a:t>
            </a:r>
            <a:endParaRPr sz="800" dirty="0">
              <a:latin typeface="Calibri" panose="020F0502020204030204" pitchFamily="34" charset="0"/>
              <a:cs typeface="Calibri" panose="020F0502020204030204" pitchFamily="34" charset="0"/>
            </a:endParaRPr>
          </a:p>
          <a:p>
            <a:pPr marL="4763">
              <a:buClr>
                <a:srgbClr val="FFFFFF"/>
              </a:buClr>
              <a:buSzPts val="700"/>
            </a:pPr>
            <a:r>
              <a:rPr lang="es-CL" sz="800" dirty="0">
                <a:solidFill>
                  <a:srgbClr val="FFFFFF"/>
                </a:solidFill>
                <a:latin typeface="Calibri" panose="020F0502020204030204" pitchFamily="34" charset="0"/>
                <a:ea typeface="Calibri"/>
                <a:cs typeface="Calibri" panose="020F0502020204030204" pitchFamily="34" charset="0"/>
                <a:sym typeface="Calibri"/>
              </a:rPr>
              <a:t>Quinto Reporte del Estado del Medio Ambiente, Ministerio de Medio Ambiente, 2019 </a:t>
            </a:r>
            <a:endParaRPr sz="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BAA3A5B-6BEF-ECB4-BCA0-2205C0589EAC}"/>
              </a:ext>
            </a:extLst>
          </p:cNvPr>
          <p:cNvSpPr/>
          <p:nvPr/>
        </p:nvSpPr>
        <p:spPr>
          <a:xfrm>
            <a:off x="4464540" y="825282"/>
            <a:ext cx="2551837" cy="556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L" sz="1200" b="1" dirty="0">
                <a:solidFill>
                  <a:schemeClr val="tx1"/>
                </a:solidFill>
              </a:rPr>
              <a:t>Calidad del aire en Latinoamérica</a:t>
            </a:r>
          </a:p>
        </p:txBody>
      </p:sp>
      <p:sp>
        <p:nvSpPr>
          <p:cNvPr id="5" name="Date Placeholder 4">
            <a:extLst>
              <a:ext uri="{FF2B5EF4-FFF2-40B4-BE49-F238E27FC236}">
                <a16:creationId xmlns:a16="http://schemas.microsoft.com/office/drawing/2014/main" id="{DBFEBB42-D41B-7998-9E16-8ADC997D9D31}"/>
              </a:ext>
            </a:extLst>
          </p:cNvPr>
          <p:cNvSpPr>
            <a:spLocks noGrp="1"/>
          </p:cNvSpPr>
          <p:nvPr>
            <p:ph type="dt" idx="2"/>
          </p:nvPr>
        </p:nvSpPr>
        <p:spPr/>
        <p:txBody>
          <a:bodyPr/>
          <a:lstStyle/>
          <a:p>
            <a:r>
              <a:rPr lang="en-US"/>
              <a:t>Cartagena de Indias | 06.11.2024</a:t>
            </a:r>
            <a:endParaRPr lang="en-CL"/>
          </a:p>
        </p:txBody>
      </p:sp>
      <p:sp>
        <p:nvSpPr>
          <p:cNvPr id="6" name="Footer Placeholder 5">
            <a:extLst>
              <a:ext uri="{FF2B5EF4-FFF2-40B4-BE49-F238E27FC236}">
                <a16:creationId xmlns:a16="http://schemas.microsoft.com/office/drawing/2014/main" id="{0C59E48C-0BDC-ACE7-5891-9181CBD22C2B}"/>
              </a:ext>
            </a:extLst>
          </p:cNvPr>
          <p:cNvSpPr>
            <a:spLocks noGrp="1"/>
          </p:cNvSpPr>
          <p:nvPr>
            <p:ph type="ftr" idx="3"/>
          </p:nvPr>
        </p:nvSpPr>
        <p:spPr/>
        <p:txBody>
          <a:bodyPr/>
          <a:lstStyle/>
          <a:p>
            <a:r>
              <a:rPr lang="en-US"/>
              <a:t>29º Congreso de Energía MEM</a:t>
            </a:r>
            <a:endParaRPr lang="en-CL"/>
          </a:p>
        </p:txBody>
      </p:sp>
      <p:sp>
        <p:nvSpPr>
          <p:cNvPr id="7" name="Slide Number Placeholder 6">
            <a:extLst>
              <a:ext uri="{FF2B5EF4-FFF2-40B4-BE49-F238E27FC236}">
                <a16:creationId xmlns:a16="http://schemas.microsoft.com/office/drawing/2014/main" id="{6A0628D7-A862-A8F0-36D4-F07BC152F001}"/>
              </a:ext>
            </a:extLst>
          </p:cNvPr>
          <p:cNvSpPr>
            <a:spLocks noGrp="1"/>
          </p:cNvSpPr>
          <p:nvPr>
            <p:ph type="sldNum" idx="4"/>
          </p:nvPr>
        </p:nvSpPr>
        <p:spPr/>
        <p:txBody>
          <a:bodyPr/>
          <a:lstStyle/>
          <a:p>
            <a:pPr algn="r">
              <a:buSzPts val="1400"/>
            </a:pPr>
            <a:fld id="{00000000-1234-1234-1234-123412341234}" type="slidenum">
              <a:rPr lang="en-CL" smtClean="0"/>
              <a:pPr algn="r">
                <a:buSzPts val="1400"/>
              </a:pPr>
              <a:t>13</a:t>
            </a:fld>
            <a:endParaRPr lang="en-C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02"/>
        <p:cNvGrpSpPr/>
        <p:nvPr/>
      </p:nvGrpSpPr>
      <p:grpSpPr>
        <a:xfrm>
          <a:off x="0" y="0"/>
          <a:ext cx="0" cy="0"/>
          <a:chOff x="0" y="0"/>
          <a:chExt cx="0" cy="0"/>
        </a:xfrm>
      </p:grpSpPr>
      <p:sp>
        <p:nvSpPr>
          <p:cNvPr id="603" name="Google Shape;603;p82"/>
          <p:cNvSpPr/>
          <p:nvPr/>
        </p:nvSpPr>
        <p:spPr>
          <a:xfrm>
            <a:off x="4857444" y="997735"/>
            <a:ext cx="2573140" cy="1862048"/>
          </a:xfrm>
          <a:prstGeom prst="rect">
            <a:avLst/>
          </a:prstGeom>
          <a:noFill/>
          <a:ln>
            <a:noFill/>
          </a:ln>
        </p:spPr>
        <p:txBody>
          <a:bodyPr spcFirstLastPara="1" wrap="square" lIns="91425" tIns="45694" rIns="91425" bIns="456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L" sz="11500" b="1" i="0" u="none" strike="noStrike" kern="0" cap="none" spc="0" normalizeH="0" baseline="0" noProof="0">
                <a:ln>
                  <a:noFill/>
                </a:ln>
                <a:solidFill>
                  <a:srgbClr val="F9E84C"/>
                </a:solidFill>
                <a:effectLst/>
                <a:uLnTx/>
                <a:uFillTx/>
                <a:latin typeface="Calibri"/>
                <a:ea typeface="Calibri"/>
                <a:cs typeface="Calibri"/>
                <a:sym typeface="Calibri"/>
              </a:rPr>
              <a:t>85</a:t>
            </a:r>
            <a:r>
              <a:rPr kumimoji="0" lang="es-CL" sz="6000" b="1" i="0" u="none" strike="noStrike" kern="0" cap="none" spc="0" normalizeH="0" baseline="0" noProof="0">
                <a:ln>
                  <a:noFill/>
                </a:ln>
                <a:solidFill>
                  <a:srgbClr val="F9E84C"/>
                </a:solidFill>
                <a:effectLst/>
                <a:uLnTx/>
                <a:uFillTx/>
                <a:latin typeface="Calibri"/>
                <a:ea typeface="Calibri"/>
                <a:cs typeface="Calibri"/>
                <a:sym typeface="Calibri"/>
              </a:rPr>
              <a:t>%</a:t>
            </a:r>
            <a:r>
              <a:rPr kumimoji="0" lang="es-CL" sz="11500" b="1" i="0" u="none" strike="noStrike" kern="0" cap="none" spc="0" normalizeH="0" baseline="0" noProof="0">
                <a:ln>
                  <a:noFill/>
                </a:ln>
                <a:solidFill>
                  <a:srgbClr val="F9E84C"/>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82"/>
          <p:cNvSpPr txBox="1"/>
          <p:nvPr/>
        </p:nvSpPr>
        <p:spPr>
          <a:xfrm>
            <a:off x="4969240" y="2563257"/>
            <a:ext cx="4211273" cy="1200276"/>
          </a:xfrm>
          <a:prstGeom prst="rect">
            <a:avLst/>
          </a:prstGeom>
          <a:noFill/>
          <a:ln>
            <a:noFill/>
          </a:ln>
        </p:spPr>
        <p:txBody>
          <a:bodyPr spcFirstLastPara="1" wrap="square" lIns="91425" tIns="45694" rIns="91425" bIns="45694" anchor="ctr"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L" sz="2400" b="1" i="0" u="none" strike="noStrike" kern="0" cap="none" spc="0" normalizeH="0" baseline="0" noProof="0">
                <a:ln>
                  <a:noFill/>
                </a:ln>
                <a:solidFill>
                  <a:srgbClr val="FFFFFF"/>
                </a:solidFill>
                <a:effectLst/>
                <a:uLnTx/>
                <a:uFillTx/>
                <a:latin typeface="Calibri"/>
                <a:ea typeface="Calibri"/>
                <a:cs typeface="Calibri"/>
                <a:sym typeface="Calibri"/>
              </a:rPr>
              <a:t>del material particulado fino proviene de la quema de leña no sostenible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82"/>
          <p:cNvSpPr txBox="1">
            <a:spLocks noGrp="1"/>
          </p:cNvSpPr>
          <p:nvPr>
            <p:ph type="title"/>
          </p:nvPr>
        </p:nvSpPr>
        <p:spPr>
          <a:xfrm>
            <a:off x="467544" y="2576463"/>
            <a:ext cx="4320450" cy="1200276"/>
          </a:xfrm>
          <a:prstGeom prst="rect">
            <a:avLst/>
          </a:prstGeom>
          <a:noFill/>
          <a:ln>
            <a:noFill/>
          </a:ln>
        </p:spPr>
        <p:txBody>
          <a:bodyPr spcFirstLastPara="1" wrap="square" lIns="91425" tIns="45694" rIns="91425" bIns="45694" anchor="ctr" anchorCtr="0">
            <a:spAutoFit/>
          </a:bodyPr>
          <a:lstStyle/>
          <a:p>
            <a:pPr>
              <a:buSzPts val="2400"/>
            </a:pPr>
            <a:r>
              <a:rPr lang="es-CL" sz="2400">
                <a:solidFill>
                  <a:schemeClr val="lt1"/>
                </a:solidFill>
              </a:rPr>
              <a:t>del suministro de energía en Chile sigue siendo leña/biomasa</a:t>
            </a:r>
            <a:br>
              <a:rPr lang="es-CL" sz="2400">
                <a:solidFill>
                  <a:schemeClr val="lt1"/>
                </a:solidFill>
              </a:rPr>
            </a:br>
            <a:endParaRPr sz="2400">
              <a:solidFill>
                <a:schemeClr val="lt1"/>
              </a:solidFill>
            </a:endParaRPr>
          </a:p>
        </p:txBody>
      </p:sp>
      <p:sp>
        <p:nvSpPr>
          <p:cNvPr id="606" name="Google Shape;606;p82"/>
          <p:cNvSpPr/>
          <p:nvPr/>
        </p:nvSpPr>
        <p:spPr>
          <a:xfrm>
            <a:off x="467544" y="979671"/>
            <a:ext cx="2518638" cy="1862048"/>
          </a:xfrm>
          <a:prstGeom prst="rect">
            <a:avLst/>
          </a:prstGeom>
          <a:noFill/>
          <a:ln>
            <a:noFill/>
          </a:ln>
        </p:spPr>
        <p:txBody>
          <a:bodyPr spcFirstLastPara="1" wrap="square" lIns="91425" tIns="45694" rIns="91425" bIns="456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L" sz="11500" b="1" i="0" u="none" strike="noStrike" kern="0" cap="none" spc="0" normalizeH="0" baseline="0" noProof="0">
                <a:ln>
                  <a:noFill/>
                </a:ln>
                <a:solidFill>
                  <a:srgbClr val="F9E84C"/>
                </a:solidFill>
                <a:effectLst/>
                <a:uLnTx/>
                <a:uFillTx/>
                <a:latin typeface="Calibri"/>
                <a:ea typeface="Calibri"/>
                <a:cs typeface="Calibri"/>
                <a:sym typeface="Calibri"/>
              </a:rPr>
              <a:t>20</a:t>
            </a:r>
            <a:r>
              <a:rPr kumimoji="0" lang="es-CL" sz="6000" b="1" i="0" u="none" strike="noStrike" kern="0" cap="none" spc="0" normalizeH="0" baseline="0" noProof="0">
                <a:ln>
                  <a:noFill/>
                </a:ln>
                <a:solidFill>
                  <a:srgbClr val="F9E84C"/>
                </a:solidFill>
                <a:effectLst/>
                <a:uLnTx/>
                <a:uFillTx/>
                <a:latin typeface="Calibri"/>
                <a:ea typeface="Calibri"/>
                <a:cs typeface="Calibri"/>
                <a:sym typeface="Calibri"/>
              </a:rPr>
              <a:t>%</a:t>
            </a:r>
            <a:r>
              <a:rPr kumimoji="0" lang="es-CL" sz="9600" b="1" i="0" u="none" strike="noStrike" kern="0" cap="none" spc="0" normalizeH="0" baseline="0" noProof="0">
                <a:ln>
                  <a:noFill/>
                </a:ln>
                <a:solidFill>
                  <a:srgbClr val="F9E84C"/>
                </a:solidFill>
                <a:effectLst/>
                <a:uLnTx/>
                <a:uFillTx/>
                <a:latin typeface="Calibri"/>
                <a:ea typeface="Calibri"/>
                <a:cs typeface="Calibri"/>
                <a:sym typeface="Calibri"/>
              </a:rPr>
              <a:t> </a:t>
            </a:r>
            <a:endParaRPr kumimoji="0" sz="9600" b="1" i="0" u="none" strike="noStrike" kern="0" cap="none" spc="0" normalizeH="0" baseline="0" noProof="0">
              <a:ln>
                <a:noFill/>
              </a:ln>
              <a:solidFill>
                <a:srgbClr val="F9E84C"/>
              </a:solidFill>
              <a:effectLst/>
              <a:uLnTx/>
              <a:uFillTx/>
              <a:latin typeface="Calibri"/>
              <a:ea typeface="Calibri"/>
              <a:cs typeface="Calibri"/>
              <a:sym typeface="Calibri"/>
            </a:endParaRPr>
          </a:p>
        </p:txBody>
      </p:sp>
      <p:pic>
        <p:nvPicPr>
          <p:cNvPr id="607" name="Google Shape;607;p82"/>
          <p:cNvPicPr preferRelativeResize="0"/>
          <p:nvPr/>
        </p:nvPicPr>
        <p:blipFill rotWithShape="1">
          <a:blip r:embed="rId4">
            <a:alphaModFix/>
          </a:blip>
          <a:srcRect/>
          <a:stretch/>
        </p:blipFill>
        <p:spPr>
          <a:xfrm>
            <a:off x="7022077" y="1304510"/>
            <a:ext cx="1401002" cy="1514598"/>
          </a:xfrm>
          <a:prstGeom prst="rect">
            <a:avLst/>
          </a:prstGeom>
          <a:noFill/>
          <a:ln>
            <a:noFill/>
          </a:ln>
        </p:spPr>
      </p:pic>
      <p:pic>
        <p:nvPicPr>
          <p:cNvPr id="608" name="Google Shape;608;p82"/>
          <p:cNvPicPr preferRelativeResize="0"/>
          <p:nvPr/>
        </p:nvPicPr>
        <p:blipFill rotWithShape="1">
          <a:blip r:embed="rId5">
            <a:alphaModFix/>
          </a:blip>
          <a:srcRect/>
          <a:stretch/>
        </p:blipFill>
        <p:spPr>
          <a:xfrm>
            <a:off x="2728497" y="1401450"/>
            <a:ext cx="1205687" cy="1303446"/>
          </a:xfrm>
          <a:prstGeom prst="rect">
            <a:avLst/>
          </a:prstGeom>
          <a:noFill/>
          <a:ln>
            <a:noFill/>
          </a:ln>
        </p:spPr>
      </p:pic>
      <p:sp>
        <p:nvSpPr>
          <p:cNvPr id="609" name="Google Shape;609;p82"/>
          <p:cNvSpPr txBox="1"/>
          <p:nvPr/>
        </p:nvSpPr>
        <p:spPr>
          <a:xfrm>
            <a:off x="257451" y="4339263"/>
            <a:ext cx="3888432" cy="461612"/>
          </a:xfrm>
          <a:prstGeom prst="rect">
            <a:avLst/>
          </a:prstGeom>
          <a:noFill/>
          <a:ln>
            <a:noFill/>
          </a:ln>
        </p:spPr>
        <p:txBody>
          <a:bodyPr spcFirstLastPara="1" wrap="square" lIns="91425" tIns="45694" rIns="91425" bIns="45694"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L" sz="800" b="0" i="0" u="none" strike="noStrike" kern="0" cap="none" spc="0" normalizeH="0" baseline="0" noProof="0" dirty="0">
                <a:ln>
                  <a:noFill/>
                </a:ln>
                <a:solidFill>
                  <a:srgbClr val="FFFFFF"/>
                </a:solidFill>
                <a:effectLst/>
                <a:uLnTx/>
                <a:uFillTx/>
                <a:latin typeface="Calibri"/>
                <a:ea typeface="Calibri"/>
                <a:cs typeface="Calibri"/>
                <a:sym typeface="Calibri"/>
              </a:rPr>
              <a:t>Fuentes: </a:t>
            </a:r>
            <a:br>
              <a:rPr kumimoji="0" lang="es-CL" sz="8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es-CL" sz="800" b="0" i="0" u="none" strike="noStrike" kern="0" cap="none" spc="0" normalizeH="0" baseline="0" noProof="0" dirty="0">
                <a:ln>
                  <a:noFill/>
                </a:ln>
                <a:solidFill>
                  <a:srgbClr val="FFFFFF"/>
                </a:solidFill>
                <a:effectLst/>
                <a:uLnTx/>
                <a:uFillTx/>
                <a:latin typeface="Calibri"/>
                <a:ea typeface="Calibri"/>
                <a:cs typeface="Calibri"/>
                <a:sym typeface="Calibri"/>
              </a:rPr>
              <a:t>(1) Balance Nacional de Energía, Ministerio de Energía</a:t>
            </a:r>
            <a:br>
              <a:rPr kumimoji="0" lang="es-CL" sz="8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es-CL" sz="800" b="0" i="0" u="none" strike="noStrike" kern="0" cap="none" spc="0" normalizeH="0" baseline="0" noProof="0" dirty="0">
                <a:ln>
                  <a:noFill/>
                </a:ln>
                <a:solidFill>
                  <a:srgbClr val="FFFFFF"/>
                </a:solidFill>
                <a:effectLst/>
                <a:uLnTx/>
                <a:uFillTx/>
                <a:latin typeface="Calibri"/>
                <a:ea typeface="Calibri"/>
                <a:cs typeface="Calibri"/>
                <a:sym typeface="Calibri"/>
              </a:rPr>
              <a:t>(2) Quinto Reporte del Estado del Medio Ambiente, Ministerio de Medio Ambiente, 2019 </a:t>
            </a:r>
            <a:endParaRPr kumimoji="0" sz="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CF7D5AE8-4786-3635-8323-A36F2CC462A1}"/>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3" name="Date Placeholder 1">
            <a:extLst>
              <a:ext uri="{FF2B5EF4-FFF2-40B4-BE49-F238E27FC236}">
                <a16:creationId xmlns:a16="http://schemas.microsoft.com/office/drawing/2014/main" id="{3D910BF1-6AA6-DCA5-1585-B5EBD37B9542}"/>
              </a:ext>
            </a:extLst>
          </p:cNvPr>
          <p:cNvSpPr>
            <a:spLocks noGrp="1"/>
          </p:cNvSpPr>
          <p:nvPr>
            <p:ph type="dt" idx="2"/>
          </p:nvPr>
        </p:nvSpPr>
        <p:spPr>
          <a:xfrm>
            <a:off x="5940152" y="4901176"/>
            <a:ext cx="2133600" cy="287911"/>
          </a:xfrm>
        </p:spPr>
        <p:txBody>
          <a:bodyPr/>
          <a:lstStyle/>
          <a:p>
            <a:r>
              <a:rPr lang="en-US"/>
              <a:t>Cartagena de Indias | 06.11.2024</a:t>
            </a:r>
            <a:endParaRPr lang="en-CL"/>
          </a:p>
        </p:txBody>
      </p:sp>
      <p:sp>
        <p:nvSpPr>
          <p:cNvPr id="4" name="Footer Placeholder 2">
            <a:extLst>
              <a:ext uri="{FF2B5EF4-FFF2-40B4-BE49-F238E27FC236}">
                <a16:creationId xmlns:a16="http://schemas.microsoft.com/office/drawing/2014/main" id="{6AED3C0C-2543-9501-318A-B31AD162777B}"/>
              </a:ext>
            </a:extLst>
          </p:cNvPr>
          <p:cNvSpPr>
            <a:spLocks noGrp="1"/>
          </p:cNvSpPr>
          <p:nvPr>
            <p:ph type="ftr" idx="3"/>
          </p:nvPr>
        </p:nvSpPr>
        <p:spPr>
          <a:xfrm>
            <a:off x="395536" y="4901176"/>
            <a:ext cx="3240300" cy="287911"/>
          </a:xfrm>
        </p:spPr>
        <p:txBody>
          <a:bodyPr/>
          <a:lstStyle/>
          <a:p>
            <a:r>
              <a:rPr lang="en-US"/>
              <a:t>29º Congreso de Energía MEM</a:t>
            </a:r>
            <a:endParaRPr lang="en-CL"/>
          </a:p>
        </p:txBody>
      </p:sp>
      <p:sp>
        <p:nvSpPr>
          <p:cNvPr id="5" name="Slide Number Placeholder 3">
            <a:extLst>
              <a:ext uri="{FF2B5EF4-FFF2-40B4-BE49-F238E27FC236}">
                <a16:creationId xmlns:a16="http://schemas.microsoft.com/office/drawing/2014/main" id="{87BE9A00-837D-556F-24E3-B2DA5501B9F9}"/>
              </a:ext>
            </a:extLst>
          </p:cNvPr>
          <p:cNvSpPr>
            <a:spLocks noGrp="1"/>
          </p:cNvSpPr>
          <p:nvPr>
            <p:ph type="sldNum" idx="4"/>
          </p:nvPr>
        </p:nvSpPr>
        <p:spPr>
          <a:xfrm>
            <a:off x="8315626" y="4901458"/>
            <a:ext cx="586500" cy="287911"/>
          </a:xfrm>
        </p:spPr>
        <p:txBody>
          <a:bodyPr/>
          <a:lstStyle/>
          <a:p>
            <a:pPr algn="r">
              <a:buSzPts val="1400"/>
            </a:pPr>
            <a:fld id="{00000000-1234-1234-1234-123412341234}" type="slidenum">
              <a:rPr lang="en-CL" smtClean="0"/>
              <a:pPr algn="r">
                <a:buSzPts val="1400"/>
              </a:pPr>
              <a:t>14</a:t>
            </a:fld>
            <a:endParaRPr lang="en-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33" descr="Imagen que contiene objeto, interior&#10;&#10;&#10;&#10;Descripción generada automáticamente"/>
          <p:cNvPicPr preferRelativeResize="0"/>
          <p:nvPr/>
        </p:nvPicPr>
        <p:blipFill rotWithShape="1">
          <a:blip r:embed="rId3">
            <a:alphaModFix/>
          </a:blip>
          <a:srcRect/>
          <a:stretch/>
        </p:blipFill>
        <p:spPr>
          <a:xfrm>
            <a:off x="0" y="860712"/>
            <a:ext cx="9144000" cy="4282788"/>
          </a:xfrm>
          <a:prstGeom prst="rect">
            <a:avLst/>
          </a:prstGeom>
          <a:noFill/>
          <a:ln>
            <a:noFill/>
          </a:ln>
        </p:spPr>
      </p:pic>
      <p:sp>
        <p:nvSpPr>
          <p:cNvPr id="807" name="Google Shape;807;p133"/>
          <p:cNvSpPr txBox="1"/>
          <p:nvPr/>
        </p:nvSpPr>
        <p:spPr>
          <a:xfrm>
            <a:off x="631153" y="2650785"/>
            <a:ext cx="3888432" cy="1938952"/>
          </a:xfrm>
          <a:prstGeom prst="rect">
            <a:avLst/>
          </a:prstGeom>
          <a:noFill/>
          <a:ln>
            <a:noFill/>
          </a:ln>
        </p:spPr>
        <p:txBody>
          <a:bodyPr spcFirstLastPara="1" wrap="square" lIns="91425" tIns="45700" rIns="91425" bIns="45700" anchor="ctr" anchorCtr="0">
            <a:spAutoFit/>
          </a:bodyPr>
          <a:lstStyle/>
          <a:p>
            <a:pPr>
              <a:buClr>
                <a:schemeClr val="lt1"/>
              </a:buClr>
              <a:buSzPts val="2400"/>
            </a:pPr>
            <a:endParaRPr sz="2400" b="1">
              <a:solidFill>
                <a:srgbClr val="FFFFFF"/>
              </a:solidFill>
              <a:latin typeface="Calibri"/>
              <a:ea typeface="Calibri"/>
              <a:cs typeface="Calibri"/>
              <a:sym typeface="Calibri"/>
            </a:endParaRPr>
          </a:p>
          <a:p>
            <a:pPr>
              <a:buClr>
                <a:srgbClr val="FFFFFF"/>
              </a:buClr>
              <a:buSzPts val="2400"/>
            </a:pPr>
            <a:r>
              <a:rPr lang="es-CL" sz="2400" b="1">
                <a:solidFill>
                  <a:srgbClr val="FFFFFF"/>
                </a:solidFill>
                <a:latin typeface="Calibri"/>
                <a:ea typeface="Calibri"/>
                <a:cs typeface="Calibri"/>
                <a:sym typeface="Calibri"/>
              </a:rPr>
              <a:t>de los hogares urbanos no tienen acceso equitativo a servicios energéticos de calidad</a:t>
            </a:r>
            <a:endParaRPr sz="2400" b="1">
              <a:solidFill>
                <a:srgbClr val="FFFFFF"/>
              </a:solidFill>
              <a:latin typeface="Calibri"/>
              <a:ea typeface="Calibri"/>
              <a:cs typeface="Calibri"/>
              <a:sym typeface="Calibri"/>
            </a:endParaRPr>
          </a:p>
        </p:txBody>
      </p:sp>
      <p:sp>
        <p:nvSpPr>
          <p:cNvPr id="808" name="Google Shape;808;p133"/>
          <p:cNvSpPr/>
          <p:nvPr/>
        </p:nvSpPr>
        <p:spPr>
          <a:xfrm>
            <a:off x="5140471" y="3039999"/>
            <a:ext cx="3730782" cy="1200329"/>
          </a:xfrm>
          <a:prstGeom prst="rect">
            <a:avLst/>
          </a:prstGeom>
          <a:noFill/>
          <a:ln>
            <a:noFill/>
          </a:ln>
        </p:spPr>
        <p:txBody>
          <a:bodyPr spcFirstLastPara="1" wrap="square" lIns="91425" tIns="45700" rIns="91425" bIns="45700" anchor="ctr" anchorCtr="0">
            <a:noAutofit/>
          </a:bodyPr>
          <a:lstStyle/>
          <a:p>
            <a:pPr>
              <a:buClr>
                <a:srgbClr val="FFFFFF"/>
              </a:buClr>
              <a:buSzPts val="2400"/>
            </a:pPr>
            <a:r>
              <a:rPr lang="es-CL" sz="2400" b="1">
                <a:solidFill>
                  <a:srgbClr val="FFFFFF"/>
                </a:solidFill>
                <a:latin typeface="Calibri"/>
                <a:ea typeface="Calibri"/>
                <a:cs typeface="Calibri"/>
                <a:sym typeface="Calibri"/>
              </a:rPr>
              <a:t>de las casas chilenas tienen bajo rendimiento de eficiencia energética</a:t>
            </a:r>
            <a:endParaRPr sz="2400" b="1">
              <a:solidFill>
                <a:srgbClr val="FFFFFF"/>
              </a:solidFill>
              <a:latin typeface="Calibri"/>
              <a:ea typeface="Calibri"/>
              <a:cs typeface="Calibri"/>
              <a:sym typeface="Calibri"/>
            </a:endParaRPr>
          </a:p>
        </p:txBody>
      </p:sp>
      <p:sp>
        <p:nvSpPr>
          <p:cNvPr id="809" name="Google Shape;809;p133"/>
          <p:cNvSpPr/>
          <p:nvPr/>
        </p:nvSpPr>
        <p:spPr>
          <a:xfrm>
            <a:off x="611561" y="1532400"/>
            <a:ext cx="2573140" cy="1862048"/>
          </a:xfrm>
          <a:prstGeom prst="rect">
            <a:avLst/>
          </a:prstGeom>
          <a:noFill/>
          <a:ln>
            <a:noFill/>
          </a:ln>
        </p:spPr>
        <p:txBody>
          <a:bodyPr spcFirstLastPara="1" wrap="square" lIns="91425" tIns="45700" rIns="91425" bIns="45700" anchor="t" anchorCtr="0">
            <a:noAutofit/>
          </a:bodyPr>
          <a:lstStyle/>
          <a:p>
            <a:pPr>
              <a:buClr>
                <a:srgbClr val="F9E84C"/>
              </a:buClr>
              <a:buSzPts val="11500"/>
            </a:pPr>
            <a:r>
              <a:rPr lang="es-CL" sz="11500" b="1">
                <a:solidFill>
                  <a:srgbClr val="F9E84C"/>
                </a:solidFill>
                <a:latin typeface="Calibri"/>
                <a:ea typeface="Calibri"/>
                <a:cs typeface="Calibri"/>
                <a:sym typeface="Calibri"/>
              </a:rPr>
              <a:t>34</a:t>
            </a:r>
            <a:r>
              <a:rPr lang="es-CL" sz="6000" b="1">
                <a:solidFill>
                  <a:srgbClr val="F9E84C"/>
                </a:solidFill>
                <a:latin typeface="Calibri"/>
                <a:ea typeface="Calibri"/>
                <a:cs typeface="Calibri"/>
                <a:sym typeface="Calibri"/>
              </a:rPr>
              <a:t>%</a:t>
            </a:r>
            <a:r>
              <a:rPr lang="es-CL" sz="11500" b="1">
                <a:solidFill>
                  <a:srgbClr val="F9E84C"/>
                </a:solidFill>
                <a:latin typeface="Calibri"/>
                <a:ea typeface="Calibri"/>
                <a:cs typeface="Calibri"/>
                <a:sym typeface="Calibri"/>
              </a:rPr>
              <a:t> </a:t>
            </a:r>
            <a:endParaRPr/>
          </a:p>
        </p:txBody>
      </p:sp>
      <p:sp>
        <p:nvSpPr>
          <p:cNvPr id="810" name="Google Shape;810;p133"/>
          <p:cNvSpPr/>
          <p:nvPr/>
        </p:nvSpPr>
        <p:spPr>
          <a:xfrm>
            <a:off x="5099630" y="1547286"/>
            <a:ext cx="2573140" cy="1862048"/>
          </a:xfrm>
          <a:prstGeom prst="rect">
            <a:avLst/>
          </a:prstGeom>
          <a:noFill/>
          <a:ln>
            <a:noFill/>
          </a:ln>
        </p:spPr>
        <p:txBody>
          <a:bodyPr spcFirstLastPara="1" wrap="square" lIns="91425" tIns="45700" rIns="91425" bIns="45700" anchor="t" anchorCtr="0">
            <a:noAutofit/>
          </a:bodyPr>
          <a:lstStyle/>
          <a:p>
            <a:pPr>
              <a:buClr>
                <a:srgbClr val="F9E84C"/>
              </a:buClr>
              <a:buSzPts val="11500"/>
            </a:pPr>
            <a:r>
              <a:rPr lang="es-CL" sz="11500" b="1">
                <a:solidFill>
                  <a:srgbClr val="F9E84C"/>
                </a:solidFill>
                <a:latin typeface="Calibri"/>
                <a:ea typeface="Calibri"/>
                <a:cs typeface="Calibri"/>
                <a:sym typeface="Calibri"/>
              </a:rPr>
              <a:t>66</a:t>
            </a:r>
            <a:r>
              <a:rPr lang="es-CL" sz="6000" b="1">
                <a:solidFill>
                  <a:srgbClr val="F9E84C"/>
                </a:solidFill>
                <a:latin typeface="Calibri"/>
                <a:ea typeface="Calibri"/>
                <a:cs typeface="Calibri"/>
                <a:sym typeface="Calibri"/>
              </a:rPr>
              <a:t>%</a:t>
            </a:r>
            <a:r>
              <a:rPr lang="es-CL" sz="11500" b="1">
                <a:solidFill>
                  <a:srgbClr val="F9E84C"/>
                </a:solidFill>
                <a:latin typeface="Calibri"/>
                <a:ea typeface="Calibri"/>
                <a:cs typeface="Calibri"/>
                <a:sym typeface="Calibri"/>
              </a:rPr>
              <a:t> </a:t>
            </a:r>
            <a:endParaRPr/>
          </a:p>
        </p:txBody>
      </p:sp>
      <p:sp>
        <p:nvSpPr>
          <p:cNvPr id="811" name="Google Shape;811;p133"/>
          <p:cNvSpPr txBox="1"/>
          <p:nvPr/>
        </p:nvSpPr>
        <p:spPr>
          <a:xfrm>
            <a:off x="268991" y="4699738"/>
            <a:ext cx="3888432" cy="200014"/>
          </a:xfrm>
          <a:prstGeom prst="rect">
            <a:avLst/>
          </a:prstGeom>
          <a:noFill/>
          <a:ln>
            <a:noFill/>
          </a:ln>
        </p:spPr>
        <p:txBody>
          <a:bodyPr spcFirstLastPara="1" wrap="square" lIns="91425" tIns="45700" rIns="91425" bIns="45700" anchor="t" anchorCtr="0">
            <a:spAutoFit/>
          </a:bodyPr>
          <a:lstStyle/>
          <a:p>
            <a:pPr>
              <a:buClr>
                <a:srgbClr val="FFFFFF"/>
              </a:buClr>
              <a:buSzPts val="700"/>
            </a:pPr>
            <a:r>
              <a:rPr lang="es-CL" sz="700" dirty="0">
                <a:solidFill>
                  <a:srgbClr val="FFFFFF"/>
                </a:solidFill>
                <a:latin typeface="Calibri"/>
                <a:ea typeface="Calibri"/>
                <a:cs typeface="Calibri"/>
                <a:sym typeface="Calibri"/>
              </a:rPr>
              <a:t>Fuente (1) y (2): </a:t>
            </a:r>
            <a:r>
              <a:rPr lang="es-CL" sz="700" dirty="0" err="1">
                <a:solidFill>
                  <a:srgbClr val="FFFFFF"/>
                </a:solidFill>
                <a:latin typeface="Calibri"/>
                <a:ea typeface="Calibri"/>
                <a:cs typeface="Calibri"/>
                <a:sym typeface="Calibri"/>
              </a:rPr>
              <a:t>RedPE</a:t>
            </a:r>
            <a:r>
              <a:rPr lang="es-CL" sz="700" dirty="0">
                <a:solidFill>
                  <a:srgbClr val="FFFFFF"/>
                </a:solidFill>
                <a:latin typeface="Calibri"/>
                <a:ea typeface="Calibri"/>
                <a:cs typeface="Calibri"/>
                <a:sym typeface="Calibri"/>
              </a:rPr>
              <a:t>, 2019</a:t>
            </a:r>
            <a:endParaRPr sz="700" dirty="0">
              <a:solidFill>
                <a:srgbClr val="FFFFFF"/>
              </a:solidFill>
              <a:latin typeface="Calibri"/>
              <a:ea typeface="Calibri"/>
              <a:cs typeface="Calibri"/>
              <a:sym typeface="Calibri"/>
            </a:endParaRPr>
          </a:p>
        </p:txBody>
      </p:sp>
      <p:pic>
        <p:nvPicPr>
          <p:cNvPr id="813" name="Google Shape;813;p133" descr="Imagen que contiene dibujo&#10;&#10;Descripción generada automáticamente"/>
          <p:cNvPicPr preferRelativeResize="0"/>
          <p:nvPr/>
        </p:nvPicPr>
        <p:blipFill rotWithShape="1">
          <a:blip r:embed="rId4">
            <a:alphaModFix/>
          </a:blip>
          <a:srcRect/>
          <a:stretch/>
        </p:blipFill>
        <p:spPr>
          <a:xfrm>
            <a:off x="2854115" y="1831645"/>
            <a:ext cx="1048542" cy="1134599"/>
          </a:xfrm>
          <a:prstGeom prst="rect">
            <a:avLst/>
          </a:prstGeom>
          <a:noFill/>
          <a:ln>
            <a:noFill/>
          </a:ln>
        </p:spPr>
      </p:pic>
      <p:pic>
        <p:nvPicPr>
          <p:cNvPr id="814" name="Google Shape;814;p133" descr="Imagen que contiene dibujo&#10;&#10;Descripción generada automáticamente"/>
          <p:cNvPicPr preferRelativeResize="0"/>
          <p:nvPr/>
        </p:nvPicPr>
        <p:blipFill rotWithShape="1">
          <a:blip r:embed="rId5">
            <a:alphaModFix/>
          </a:blip>
          <a:srcRect/>
          <a:stretch/>
        </p:blipFill>
        <p:spPr>
          <a:xfrm>
            <a:off x="7547630" y="2197852"/>
            <a:ext cx="853313" cy="768392"/>
          </a:xfrm>
          <a:prstGeom prst="rect">
            <a:avLst/>
          </a:prstGeom>
          <a:noFill/>
          <a:ln>
            <a:noFill/>
          </a:ln>
        </p:spPr>
      </p:pic>
      <p:sp>
        <p:nvSpPr>
          <p:cNvPr id="2" name="Title 1">
            <a:extLst>
              <a:ext uri="{FF2B5EF4-FFF2-40B4-BE49-F238E27FC236}">
                <a16:creationId xmlns:a16="http://schemas.microsoft.com/office/drawing/2014/main" id="{FEF059A9-1B85-63CA-20D1-1CC7A8998DB3}"/>
              </a:ext>
            </a:extLst>
          </p:cNvPr>
          <p:cNvSpPr>
            <a:spLocks noGrp="1"/>
          </p:cNvSpPr>
          <p:nvPr>
            <p:ph type="title"/>
          </p:nvPr>
        </p:nvSpPr>
        <p:spPr/>
        <p:txBody>
          <a:bodyPr>
            <a:noAutofit/>
          </a:bodyPr>
          <a:lstStyle/>
          <a:p>
            <a:r>
              <a:rPr lang="es-CL" b="1">
                <a:solidFill>
                  <a:srgbClr val="00B1DC"/>
                </a:solidFill>
                <a:latin typeface="Calibri"/>
                <a:ea typeface="Calibri"/>
                <a:cs typeface="Calibri"/>
                <a:sym typeface="Calibri"/>
              </a:rPr>
              <a:t>La contaminación del aire es una expresión de la desigualdad energética por la calefacción deficiente y la mala aislación térmica de las viviendas</a:t>
            </a:r>
            <a:endParaRPr lang="en-CL" dirty="0"/>
          </a:p>
        </p:txBody>
      </p:sp>
      <p:sp>
        <p:nvSpPr>
          <p:cNvPr id="5" name="Rectangle 4">
            <a:extLst>
              <a:ext uri="{FF2B5EF4-FFF2-40B4-BE49-F238E27FC236}">
                <a16:creationId xmlns:a16="http://schemas.microsoft.com/office/drawing/2014/main" id="{CB49DD26-3C09-E982-2147-EFEBEEED50CA}"/>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DA064003-DE2A-A260-F56D-79C28648F981}"/>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C58C6089-067D-B90B-3F3B-4C23D55AA824}"/>
              </a:ext>
            </a:extLst>
          </p:cNvPr>
          <p:cNvSpPr>
            <a:spLocks noGrp="1"/>
          </p:cNvSpPr>
          <p:nvPr>
            <p:ph type="ftr" idx="11"/>
          </p:nvPr>
        </p:nvSpPr>
        <p:spPr/>
        <p:txBody>
          <a:bodyPr/>
          <a:lstStyle/>
          <a:p>
            <a:r>
              <a:rPr lang="en-US"/>
              <a:t>29º Congreso de Energía MEM</a:t>
            </a:r>
            <a:endParaRPr lang="en-CL"/>
          </a:p>
        </p:txBody>
      </p:sp>
      <p:sp>
        <p:nvSpPr>
          <p:cNvPr id="6" name="Slide Number Placeholder 5">
            <a:extLst>
              <a:ext uri="{FF2B5EF4-FFF2-40B4-BE49-F238E27FC236}">
                <a16:creationId xmlns:a16="http://schemas.microsoft.com/office/drawing/2014/main" id="{5209494C-2F6A-277D-5BFA-0BAA2C46460D}"/>
              </a:ext>
            </a:extLst>
          </p:cNvPr>
          <p:cNvSpPr>
            <a:spLocks noGrp="1"/>
          </p:cNvSpPr>
          <p:nvPr>
            <p:ph type="sldNum" idx="12"/>
          </p:nvPr>
        </p:nvSpPr>
        <p:spPr/>
        <p:txBody>
          <a:bodyPr/>
          <a:lstStyle/>
          <a:p>
            <a:pPr>
              <a:buSzPts val="1400"/>
            </a:pPr>
            <a:fld id="{00000000-1234-1234-1234-123412341234}" type="slidenum">
              <a:rPr lang="en-CL" smtClean="0"/>
              <a:pPr>
                <a:buSzPts val="1400"/>
              </a:pPr>
              <a:t>15</a:t>
            </a:fld>
            <a:endParaRPr lang="en-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134"/>
          <p:cNvPicPr preferRelativeResize="0"/>
          <p:nvPr/>
        </p:nvPicPr>
        <p:blipFill rotWithShape="1">
          <a:blip r:embed="rId3">
            <a:alphaModFix/>
          </a:blip>
          <a:srcRect/>
          <a:stretch/>
        </p:blipFill>
        <p:spPr>
          <a:xfrm>
            <a:off x="-18256" y="0"/>
            <a:ext cx="9162257" cy="5143500"/>
          </a:xfrm>
          <a:prstGeom prst="rect">
            <a:avLst/>
          </a:prstGeom>
          <a:noFill/>
          <a:ln>
            <a:noFill/>
          </a:ln>
        </p:spPr>
      </p:pic>
      <p:sp>
        <p:nvSpPr>
          <p:cNvPr id="821" name="Google Shape;821;p134"/>
          <p:cNvSpPr txBox="1"/>
          <p:nvPr/>
        </p:nvSpPr>
        <p:spPr>
          <a:xfrm>
            <a:off x="107504" y="2853615"/>
            <a:ext cx="3331836" cy="830956"/>
          </a:xfrm>
          <a:prstGeom prst="rect">
            <a:avLst/>
          </a:prstGeom>
          <a:noFill/>
          <a:ln>
            <a:noFill/>
          </a:ln>
        </p:spPr>
        <p:txBody>
          <a:bodyPr spcFirstLastPara="1" wrap="square" lIns="91425" tIns="45700" rIns="91425" bIns="45700" anchor="ctr" anchorCtr="0">
            <a:spAutoFit/>
          </a:bodyPr>
          <a:lstStyle/>
          <a:p>
            <a:pPr algn="r">
              <a:buClr>
                <a:srgbClr val="FFFFFF"/>
              </a:buClr>
              <a:buSzPts val="2400"/>
            </a:pPr>
            <a:r>
              <a:rPr lang="es-CL" sz="2400" b="1">
                <a:solidFill>
                  <a:srgbClr val="FFFFFF"/>
                </a:solidFill>
                <a:latin typeface="Calibri"/>
                <a:ea typeface="Calibri"/>
                <a:cs typeface="Calibri"/>
                <a:sym typeface="Calibri"/>
              </a:rPr>
              <a:t>En invierno las personas más vulnerables viven</a:t>
            </a:r>
            <a:endParaRPr/>
          </a:p>
        </p:txBody>
      </p:sp>
      <p:sp>
        <p:nvSpPr>
          <p:cNvPr id="822" name="Google Shape;822;p134"/>
          <p:cNvSpPr txBox="1"/>
          <p:nvPr/>
        </p:nvSpPr>
        <p:spPr>
          <a:xfrm>
            <a:off x="3590323" y="2355484"/>
            <a:ext cx="3331836" cy="1862008"/>
          </a:xfrm>
          <a:prstGeom prst="rect">
            <a:avLst/>
          </a:prstGeom>
          <a:noFill/>
          <a:ln>
            <a:noFill/>
          </a:ln>
        </p:spPr>
        <p:txBody>
          <a:bodyPr spcFirstLastPara="1" wrap="square" lIns="91425" tIns="45700" rIns="91425" bIns="45700" anchor="ctr" anchorCtr="0">
            <a:spAutoFit/>
          </a:bodyPr>
          <a:lstStyle/>
          <a:p>
            <a:pPr>
              <a:buClr>
                <a:srgbClr val="F9E84C"/>
              </a:buClr>
              <a:buSzPts val="11500"/>
            </a:pPr>
            <a:r>
              <a:rPr lang="es-CL" sz="11500" b="1">
                <a:solidFill>
                  <a:srgbClr val="F9E84C"/>
                </a:solidFill>
                <a:latin typeface="Calibri"/>
                <a:ea typeface="Calibri"/>
                <a:cs typeface="Calibri"/>
                <a:sym typeface="Calibri"/>
              </a:rPr>
              <a:t>6,5°</a:t>
            </a:r>
            <a:endParaRPr/>
          </a:p>
        </p:txBody>
      </p:sp>
      <p:sp>
        <p:nvSpPr>
          <p:cNvPr id="823" name="Google Shape;823;p134"/>
          <p:cNvSpPr txBox="1"/>
          <p:nvPr/>
        </p:nvSpPr>
        <p:spPr>
          <a:xfrm>
            <a:off x="6275232" y="2844138"/>
            <a:ext cx="2977288" cy="830956"/>
          </a:xfrm>
          <a:prstGeom prst="rect">
            <a:avLst/>
          </a:prstGeom>
          <a:noFill/>
          <a:ln>
            <a:noFill/>
          </a:ln>
        </p:spPr>
        <p:txBody>
          <a:bodyPr spcFirstLastPara="1" wrap="square" lIns="91425" tIns="45700" rIns="91425" bIns="45700" anchor="ctr" anchorCtr="0">
            <a:spAutoFit/>
          </a:bodyPr>
          <a:lstStyle/>
          <a:p>
            <a:pPr>
              <a:buClr>
                <a:srgbClr val="FFFFFF"/>
              </a:buClr>
              <a:buSzPts val="2400"/>
            </a:pPr>
            <a:r>
              <a:rPr lang="es-CL" sz="2400" b="1">
                <a:solidFill>
                  <a:srgbClr val="FFFFFF"/>
                </a:solidFill>
                <a:latin typeface="Calibri"/>
                <a:ea typeface="Calibri"/>
                <a:cs typeface="Calibri"/>
                <a:sym typeface="Calibri"/>
              </a:rPr>
              <a:t>bajo la temperatura de confort  </a:t>
            </a:r>
            <a:endParaRPr/>
          </a:p>
        </p:txBody>
      </p:sp>
      <p:sp>
        <p:nvSpPr>
          <p:cNvPr id="824" name="Google Shape;824;p134"/>
          <p:cNvSpPr txBox="1"/>
          <p:nvPr/>
        </p:nvSpPr>
        <p:spPr>
          <a:xfrm>
            <a:off x="249113" y="4610391"/>
            <a:ext cx="3888432" cy="215403"/>
          </a:xfrm>
          <a:prstGeom prst="rect">
            <a:avLst/>
          </a:prstGeom>
          <a:noFill/>
          <a:ln>
            <a:noFill/>
          </a:ln>
        </p:spPr>
        <p:txBody>
          <a:bodyPr spcFirstLastPara="1" wrap="square" lIns="91425" tIns="45700" rIns="91425" bIns="45700" anchor="t" anchorCtr="0">
            <a:spAutoFit/>
          </a:bodyPr>
          <a:lstStyle/>
          <a:p>
            <a:pPr>
              <a:buClr>
                <a:srgbClr val="FFFFFF"/>
              </a:buClr>
              <a:buSzPts val="800"/>
            </a:pPr>
            <a:r>
              <a:rPr lang="es-CL" sz="800">
                <a:solidFill>
                  <a:srgbClr val="FFFFFF"/>
                </a:solidFill>
                <a:latin typeface="Calibri"/>
                <a:ea typeface="Calibri"/>
                <a:cs typeface="Calibri"/>
                <a:sym typeface="Calibri"/>
              </a:rPr>
              <a:t>Fuente: Red Nacional de Monitoreo de Vivienda, MINVU, 2017</a:t>
            </a:r>
            <a:endParaRPr/>
          </a:p>
        </p:txBody>
      </p:sp>
      <p:sp>
        <p:nvSpPr>
          <p:cNvPr id="2" name="Rectangle 1">
            <a:extLst>
              <a:ext uri="{FF2B5EF4-FFF2-40B4-BE49-F238E27FC236}">
                <a16:creationId xmlns:a16="http://schemas.microsoft.com/office/drawing/2014/main" id="{68504323-49A0-0A6A-664A-FEC38B07079F}"/>
              </a:ext>
            </a:extLst>
          </p:cNvPr>
          <p:cNvSpPr/>
          <p:nvPr/>
        </p:nvSpPr>
        <p:spPr>
          <a:xfrm>
            <a:off x="-18257" y="4937698"/>
            <a:ext cx="9162257"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2F50318-C56F-F8F5-579F-8134939F35C9}"/>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0BB3628E-2A1C-C064-5619-131E998C63C2}"/>
              </a:ext>
            </a:extLst>
          </p:cNvPr>
          <p:cNvSpPr>
            <a:spLocks noGrp="1"/>
          </p:cNvSpPr>
          <p:nvPr>
            <p:ph type="ftr" idx="3"/>
          </p:nvPr>
        </p:nvSpPr>
        <p:spPr/>
        <p:txBody>
          <a:bodyPr/>
          <a:lstStyle/>
          <a:p>
            <a:r>
              <a:rPr lang="en-US"/>
              <a:t>29º Congreso de Energía MEM</a:t>
            </a:r>
            <a:endParaRPr lang="en-CL"/>
          </a:p>
        </p:txBody>
      </p:sp>
      <p:sp>
        <p:nvSpPr>
          <p:cNvPr id="5" name="Slide Number Placeholder 4">
            <a:extLst>
              <a:ext uri="{FF2B5EF4-FFF2-40B4-BE49-F238E27FC236}">
                <a16:creationId xmlns:a16="http://schemas.microsoft.com/office/drawing/2014/main" id="{26180DD0-C1AA-0377-4B25-016B53971A11}"/>
              </a:ext>
            </a:extLst>
          </p:cNvPr>
          <p:cNvSpPr>
            <a:spLocks noGrp="1"/>
          </p:cNvSpPr>
          <p:nvPr>
            <p:ph type="sldNum" idx="4"/>
          </p:nvPr>
        </p:nvSpPr>
        <p:spPr/>
        <p:txBody>
          <a:bodyPr/>
          <a:lstStyle/>
          <a:p>
            <a:pPr algn="r">
              <a:buSzPts val="1400"/>
            </a:pPr>
            <a:fld id="{00000000-1234-1234-1234-123412341234}" type="slidenum">
              <a:rPr lang="en-CL" smtClean="0"/>
              <a:pPr algn="r">
                <a:buSzPts val="1400"/>
              </a:pPr>
              <a:t>16</a:t>
            </a:fld>
            <a:endParaRPr lang="en-C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2" name="Date Placeholder 1">
            <a:extLst>
              <a:ext uri="{FF2B5EF4-FFF2-40B4-BE49-F238E27FC236}">
                <a16:creationId xmlns:a16="http://schemas.microsoft.com/office/drawing/2014/main" id="{2B10D2D5-BC5F-F06D-9269-139713589FD0}"/>
              </a:ext>
            </a:extLst>
          </p:cNvPr>
          <p:cNvSpPr>
            <a:spLocks noGrp="1"/>
          </p:cNvSpPr>
          <p:nvPr>
            <p:ph type="dt" idx="2"/>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21ECD768-660E-4C66-A5B4-F2D709218DC2}"/>
              </a:ext>
            </a:extLst>
          </p:cNvPr>
          <p:cNvSpPr>
            <a:spLocks noGrp="1"/>
          </p:cNvSpPr>
          <p:nvPr>
            <p:ph type="ftr" idx="3"/>
          </p:nvPr>
        </p:nvSpPr>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A346874A-4C55-4FBB-90AA-F90DADEFE116}"/>
              </a:ext>
            </a:extLst>
          </p:cNvPr>
          <p:cNvSpPr>
            <a:spLocks noGrp="1"/>
          </p:cNvSpPr>
          <p:nvPr>
            <p:ph type="sldNum" idx="4"/>
          </p:nvPr>
        </p:nvSpPr>
        <p:spPr/>
        <p:txBody>
          <a:bodyPr/>
          <a:lstStyle/>
          <a:p>
            <a:pPr algn="r">
              <a:buSzPts val="1400"/>
            </a:pPr>
            <a:fld id="{00000000-1234-1234-1234-123412341234}" type="slidenum">
              <a:rPr lang="en-CL" smtClean="0"/>
              <a:pPr algn="r">
                <a:buSzPts val="1400"/>
              </a:pPr>
              <a:t>17</a:t>
            </a:fld>
            <a:endParaRPr lang="en-CL" dirty="0"/>
          </a:p>
        </p:txBody>
      </p:sp>
    </p:spTree>
    <p:extLst>
      <p:ext uri="{BB962C8B-B14F-4D97-AF65-F5344CB8AC3E}">
        <p14:creationId xmlns:p14="http://schemas.microsoft.com/office/powerpoint/2010/main" val="51490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p158" descr="A picture containing woman, sign&#10;&#10;Description automatically generated"/>
          <p:cNvPicPr preferRelativeResize="0"/>
          <p:nvPr/>
        </p:nvPicPr>
        <p:blipFill rotWithShape="1">
          <a:blip r:embed="rId3">
            <a:alphaModFix/>
          </a:blip>
          <a:srcRect/>
          <a:stretch/>
        </p:blipFill>
        <p:spPr>
          <a:xfrm>
            <a:off x="591834" y="917009"/>
            <a:ext cx="2516714" cy="3309482"/>
          </a:xfrm>
          <a:prstGeom prst="rect">
            <a:avLst/>
          </a:prstGeom>
          <a:noFill/>
          <a:ln>
            <a:noFill/>
          </a:ln>
          <a:effectLst>
            <a:outerShdw blurRad="292100" dist="139700" dir="2700000" algn="tl" rotWithShape="0">
              <a:srgbClr val="333333">
                <a:alpha val="62352"/>
              </a:srgbClr>
            </a:outerShdw>
          </a:effectLst>
        </p:spPr>
      </p:pic>
      <p:pic>
        <p:nvPicPr>
          <p:cNvPr id="1086" name="Google Shape;1086;p158" descr="Imagen que contiene dibujo&#10;&#10;Descripción generada automáticamente"/>
          <p:cNvPicPr preferRelativeResize="0"/>
          <p:nvPr/>
        </p:nvPicPr>
        <p:blipFill rotWithShape="1">
          <a:blip r:embed="rId4">
            <a:alphaModFix/>
          </a:blip>
          <a:srcRect/>
          <a:stretch/>
        </p:blipFill>
        <p:spPr>
          <a:xfrm>
            <a:off x="3414937" y="915961"/>
            <a:ext cx="2475990" cy="3307388"/>
          </a:xfrm>
          <a:prstGeom prst="rect">
            <a:avLst/>
          </a:prstGeom>
          <a:noFill/>
          <a:ln>
            <a:noFill/>
          </a:ln>
          <a:effectLst>
            <a:outerShdw blurRad="292100" dist="139700" dir="2700000" algn="tl" rotWithShape="0">
              <a:srgbClr val="333333">
                <a:alpha val="62352"/>
              </a:srgbClr>
            </a:outerShdw>
          </a:effectLst>
        </p:spPr>
      </p:pic>
      <p:sp>
        <p:nvSpPr>
          <p:cNvPr id="2" name="Google Shape;317;p45">
            <a:extLst>
              <a:ext uri="{FF2B5EF4-FFF2-40B4-BE49-F238E27FC236}">
                <a16:creationId xmlns:a16="http://schemas.microsoft.com/office/drawing/2014/main" id="{D0AAB27E-7EC2-71EB-7E81-CE2C19565535}"/>
              </a:ext>
            </a:extLst>
          </p:cNvPr>
          <p:cNvSpPr txBox="1">
            <a:spLocks noGrp="1"/>
          </p:cNvSpPr>
          <p:nvPr>
            <p:ph type="sldNum" idx="4"/>
          </p:nvPr>
        </p:nvSpPr>
        <p:spPr>
          <a:xfrm>
            <a:off x="7185576" y="4742914"/>
            <a:ext cx="730575" cy="273825"/>
          </a:xfrm>
          <a:prstGeom prst="rect">
            <a:avLst/>
          </a:prstGeom>
        </p:spPr>
        <p:txBody>
          <a:bodyPr spcFirstLastPara="1" wrap="square" lIns="91425" tIns="45694" rIns="91425" bIns="45694" anchor="ctr" anchorCtr="0">
            <a:noAutofit/>
          </a:bodyPr>
          <a:lstStyle/>
          <a:p>
            <a:fld id="{00000000-1234-1234-1234-123412341234}" type="slidenum">
              <a:rPr lang="en-US"/>
              <a:pPr/>
              <a:t>18</a:t>
            </a:fld>
            <a:endParaRPr dirty="0"/>
          </a:p>
        </p:txBody>
      </p:sp>
      <p:pic>
        <p:nvPicPr>
          <p:cNvPr id="4" name="Picture 3" descr="A cover of a magazine&#10;&#10;Description automatically generated">
            <a:extLst>
              <a:ext uri="{FF2B5EF4-FFF2-40B4-BE49-F238E27FC236}">
                <a16:creationId xmlns:a16="http://schemas.microsoft.com/office/drawing/2014/main" id="{8868E041-D445-C9AC-5BE1-2F327464559B}"/>
              </a:ext>
            </a:extLst>
          </p:cNvPr>
          <p:cNvPicPr>
            <a:picLocks noChangeAspect="1"/>
          </p:cNvPicPr>
          <p:nvPr/>
        </p:nvPicPr>
        <p:blipFill>
          <a:blip r:embed="rId5"/>
          <a:stretch>
            <a:fillRect/>
          </a:stretch>
        </p:blipFill>
        <p:spPr>
          <a:xfrm>
            <a:off x="6197317" y="915961"/>
            <a:ext cx="2478605" cy="3307388"/>
          </a:xfrm>
          <a:prstGeom prst="rect">
            <a:avLst/>
          </a:prstGeom>
        </p:spPr>
      </p:pic>
      <p:sp>
        <p:nvSpPr>
          <p:cNvPr id="3" name="Date Placeholder 2">
            <a:extLst>
              <a:ext uri="{FF2B5EF4-FFF2-40B4-BE49-F238E27FC236}">
                <a16:creationId xmlns:a16="http://schemas.microsoft.com/office/drawing/2014/main" id="{08651DD6-9760-3C4E-2BBD-612DDC2798BB}"/>
              </a:ext>
            </a:extLst>
          </p:cNvPr>
          <p:cNvSpPr>
            <a:spLocks noGrp="1"/>
          </p:cNvSpPr>
          <p:nvPr>
            <p:ph type="dt" idx="10"/>
          </p:nvPr>
        </p:nvSpPr>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40B25D79-7CE0-1980-B072-F5D96622F0FA}"/>
              </a:ext>
            </a:extLst>
          </p:cNvPr>
          <p:cNvSpPr>
            <a:spLocks noGrp="1"/>
          </p:cNvSpPr>
          <p:nvPr>
            <p:ph type="ftr" idx="3"/>
          </p:nvPr>
        </p:nvSpPr>
        <p:spPr/>
        <p:txBody>
          <a:bodyPr/>
          <a:lstStyle/>
          <a:p>
            <a:r>
              <a:rPr lang="en-US"/>
              <a:t>29º Congreso de Energía MEM</a:t>
            </a:r>
            <a:endParaRPr lang="en-C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87"/>
          <p:cNvPicPr preferRelativeResize="0"/>
          <p:nvPr/>
        </p:nvPicPr>
        <p:blipFill rotWithShape="1">
          <a:blip r:embed="rId3">
            <a:alphaModFix/>
          </a:blip>
          <a:srcRect l="17561" t="616" r="16452" b="349"/>
          <a:stretch/>
        </p:blipFill>
        <p:spPr>
          <a:xfrm>
            <a:off x="141890" y="1206254"/>
            <a:ext cx="3466320" cy="3468221"/>
          </a:xfrm>
          <a:prstGeom prst="donut">
            <a:avLst>
              <a:gd name="adj" fmla="val 22893"/>
            </a:avLst>
          </a:prstGeom>
          <a:noFill/>
          <a:ln>
            <a:noFill/>
          </a:ln>
        </p:spPr>
      </p:pic>
      <p:sp>
        <p:nvSpPr>
          <p:cNvPr id="654" name="Google Shape;654;p87"/>
          <p:cNvSpPr txBox="1">
            <a:spLocks noGrp="1"/>
          </p:cNvSpPr>
          <p:nvPr>
            <p:ph type="title"/>
          </p:nvPr>
        </p:nvSpPr>
        <p:spPr>
          <a:noFill/>
          <a:ln>
            <a:noFill/>
          </a:ln>
        </p:spPr>
        <p:txBody>
          <a:bodyPr spcFirstLastPara="1" wrap="square" lIns="91425" tIns="45694" rIns="91425" bIns="45694" anchor="ctr" anchorCtr="0">
            <a:noAutofit/>
          </a:bodyPr>
          <a:lstStyle/>
          <a:p>
            <a:r>
              <a:rPr lang="es-CL" dirty="0"/>
              <a:t>El proceso de transición energética debe estar enmarcado en los </a:t>
            </a:r>
            <a:br>
              <a:rPr lang="es-CL" dirty="0"/>
            </a:br>
            <a:r>
              <a:rPr lang="es-CL" dirty="0"/>
              <a:t>Objetivos de Desarrollo Sostenible (ODS) de Naciones Unidas</a:t>
            </a:r>
          </a:p>
        </p:txBody>
      </p:sp>
      <p:grpSp>
        <p:nvGrpSpPr>
          <p:cNvPr id="655" name="Google Shape;655;p87"/>
          <p:cNvGrpSpPr/>
          <p:nvPr/>
        </p:nvGrpSpPr>
        <p:grpSpPr>
          <a:xfrm>
            <a:off x="5557813" y="2268355"/>
            <a:ext cx="1627943" cy="1438890"/>
            <a:chOff x="4233068" y="2945110"/>
            <a:chExt cx="2425469" cy="2143800"/>
          </a:xfrm>
        </p:grpSpPr>
        <p:sp>
          <p:nvSpPr>
            <p:cNvPr id="656" name="Google Shape;656;p87"/>
            <p:cNvSpPr/>
            <p:nvPr/>
          </p:nvSpPr>
          <p:spPr>
            <a:xfrm>
              <a:off x="4320426" y="2945110"/>
              <a:ext cx="2160000" cy="2143800"/>
            </a:xfrm>
            <a:prstGeom prst="ellipse">
              <a:avLst/>
            </a:prstGeom>
            <a:solidFill>
              <a:srgbClr val="00B1DC"/>
            </a:solidFill>
            <a:ln>
              <a:noFill/>
            </a:ln>
          </p:spPr>
          <p:txBody>
            <a:bodyPr spcFirstLastPara="1" wrap="square" lIns="91425" tIns="45694" rIns="91425" bIns="45694" anchor="ctr" anchorCtr="0">
              <a:noAutofit/>
            </a:bodyPr>
            <a:lstStyle/>
            <a:p>
              <a:pPr algn="ctr"/>
              <a:endParaRPr dirty="0">
                <a:solidFill>
                  <a:srgbClr val="FFFFFF"/>
                </a:solidFill>
                <a:latin typeface="Calibri"/>
                <a:ea typeface="Calibri"/>
                <a:cs typeface="Calibri"/>
                <a:sym typeface="Calibri"/>
              </a:endParaRPr>
            </a:p>
          </p:txBody>
        </p:sp>
        <p:sp>
          <p:nvSpPr>
            <p:cNvPr id="657" name="Google Shape;657;p87"/>
            <p:cNvSpPr/>
            <p:nvPr/>
          </p:nvSpPr>
          <p:spPr>
            <a:xfrm>
              <a:off x="4233068" y="3559195"/>
              <a:ext cx="2425469" cy="915600"/>
            </a:xfrm>
            <a:prstGeom prst="rect">
              <a:avLst/>
            </a:prstGeom>
            <a:noFill/>
            <a:ln>
              <a:noFill/>
            </a:ln>
          </p:spPr>
          <p:txBody>
            <a:bodyPr spcFirstLastPara="1" wrap="square" lIns="91425" tIns="45694" rIns="91425" bIns="45694" anchor="t" anchorCtr="0">
              <a:noAutofit/>
            </a:bodyPr>
            <a:lstStyle/>
            <a:p>
              <a:pPr algn="ctr">
                <a:lnSpc>
                  <a:spcPct val="90000"/>
                </a:lnSpc>
              </a:pPr>
              <a:r>
                <a:rPr lang="es-CL" sz="1050" b="1" dirty="0">
                  <a:solidFill>
                    <a:schemeClr val="bg1">
                      <a:lumMod val="95000"/>
                    </a:schemeClr>
                  </a:solidFill>
                  <a:latin typeface="Calibri"/>
                  <a:ea typeface="Calibri"/>
                  <a:cs typeface="Calibri"/>
                  <a:sym typeface="Calibri"/>
                </a:rPr>
                <a:t>Emisiones locales</a:t>
              </a:r>
              <a:endParaRPr sz="1050" dirty="0">
                <a:solidFill>
                  <a:schemeClr val="bg1">
                    <a:lumMod val="95000"/>
                  </a:schemeClr>
                </a:solidFill>
              </a:endParaRPr>
            </a:p>
            <a:p>
              <a:pPr algn="ctr">
                <a:lnSpc>
                  <a:spcPct val="90000"/>
                </a:lnSpc>
                <a:spcBef>
                  <a:spcPts val="490"/>
                </a:spcBef>
              </a:pPr>
              <a:r>
                <a:rPr lang="es-CL" sz="1350" b="1" dirty="0">
                  <a:solidFill>
                    <a:srgbClr val="FFFFFF"/>
                  </a:solidFill>
                  <a:latin typeface="Calibri"/>
                  <a:ea typeface="Calibri"/>
                  <a:cs typeface="Calibri"/>
                  <a:sym typeface="Calibri"/>
                </a:rPr>
                <a:t>CONTAMINACIÓN DEL AIRE</a:t>
              </a:r>
              <a:endParaRPr sz="1350" dirty="0">
                <a:solidFill>
                  <a:srgbClr val="FFFFFF"/>
                </a:solidFill>
              </a:endParaRPr>
            </a:p>
          </p:txBody>
        </p:sp>
      </p:grpSp>
      <p:grpSp>
        <p:nvGrpSpPr>
          <p:cNvPr id="658" name="Google Shape;658;p87"/>
          <p:cNvGrpSpPr/>
          <p:nvPr/>
        </p:nvGrpSpPr>
        <p:grpSpPr>
          <a:xfrm>
            <a:off x="3810611" y="2250241"/>
            <a:ext cx="1458279" cy="1438890"/>
            <a:chOff x="1394772" y="2396090"/>
            <a:chExt cx="2172688" cy="2143800"/>
          </a:xfrm>
        </p:grpSpPr>
        <p:sp>
          <p:nvSpPr>
            <p:cNvPr id="659" name="Google Shape;659;p87"/>
            <p:cNvSpPr/>
            <p:nvPr/>
          </p:nvSpPr>
          <p:spPr>
            <a:xfrm>
              <a:off x="1394772" y="2396090"/>
              <a:ext cx="2160000" cy="2143800"/>
            </a:xfrm>
            <a:prstGeom prst="ellipse">
              <a:avLst/>
            </a:prstGeom>
            <a:solidFill>
              <a:srgbClr val="00B1DC"/>
            </a:solidFill>
            <a:ln>
              <a:noFill/>
            </a:ln>
          </p:spPr>
          <p:txBody>
            <a:bodyPr spcFirstLastPara="1" wrap="square" lIns="91425" tIns="45694" rIns="91425" bIns="45694" anchor="ctr" anchorCtr="0">
              <a:noAutofit/>
            </a:bodyPr>
            <a:lstStyle/>
            <a:p>
              <a:pPr algn="ctr"/>
              <a:endParaRPr dirty="0">
                <a:solidFill>
                  <a:srgbClr val="FFFFFF"/>
                </a:solidFill>
                <a:latin typeface="Calibri"/>
                <a:ea typeface="Calibri"/>
                <a:cs typeface="Calibri"/>
                <a:sym typeface="Calibri"/>
              </a:endParaRPr>
            </a:p>
          </p:txBody>
        </p:sp>
        <p:sp>
          <p:nvSpPr>
            <p:cNvPr id="660" name="Google Shape;660;p87"/>
            <p:cNvSpPr/>
            <p:nvPr/>
          </p:nvSpPr>
          <p:spPr>
            <a:xfrm>
              <a:off x="1407460" y="2978418"/>
              <a:ext cx="2160000" cy="915600"/>
            </a:xfrm>
            <a:prstGeom prst="rect">
              <a:avLst/>
            </a:prstGeom>
            <a:noFill/>
            <a:ln>
              <a:noFill/>
            </a:ln>
          </p:spPr>
          <p:txBody>
            <a:bodyPr spcFirstLastPara="1" wrap="square" lIns="91425" tIns="45694" rIns="91425" bIns="45694" anchor="t" anchorCtr="0">
              <a:noAutofit/>
            </a:bodyPr>
            <a:lstStyle/>
            <a:p>
              <a:pPr algn="ctr">
                <a:lnSpc>
                  <a:spcPct val="90000"/>
                </a:lnSpc>
              </a:pPr>
              <a:r>
                <a:rPr lang="es-CL" sz="1050" b="1" dirty="0">
                  <a:solidFill>
                    <a:schemeClr val="bg1">
                      <a:lumMod val="95000"/>
                    </a:schemeClr>
                  </a:solidFill>
                  <a:latin typeface="Calibri"/>
                  <a:ea typeface="Calibri"/>
                  <a:cs typeface="Calibri"/>
                  <a:sym typeface="Calibri"/>
                </a:rPr>
                <a:t>Emisiones globales</a:t>
              </a:r>
              <a:endParaRPr sz="1050" dirty="0">
                <a:solidFill>
                  <a:schemeClr val="bg1">
                    <a:lumMod val="95000"/>
                  </a:schemeClr>
                </a:solidFill>
              </a:endParaRPr>
            </a:p>
            <a:p>
              <a:pPr algn="ctr">
                <a:lnSpc>
                  <a:spcPct val="90000"/>
                </a:lnSpc>
                <a:spcBef>
                  <a:spcPts val="490"/>
                </a:spcBef>
              </a:pPr>
              <a:r>
                <a:rPr lang="es-CL" sz="1350" b="1" dirty="0">
                  <a:solidFill>
                    <a:srgbClr val="FFFFFF"/>
                  </a:solidFill>
                  <a:latin typeface="Calibri"/>
                  <a:ea typeface="Calibri"/>
                  <a:cs typeface="Calibri"/>
                  <a:sym typeface="Calibri"/>
                </a:rPr>
                <a:t>CAMBIO CLIMÁTICO</a:t>
              </a:r>
              <a:endParaRPr sz="1350" dirty="0">
                <a:solidFill>
                  <a:srgbClr val="FFFFFF"/>
                </a:solidFill>
              </a:endParaRPr>
            </a:p>
          </p:txBody>
        </p:sp>
      </p:grpSp>
      <p:grpSp>
        <p:nvGrpSpPr>
          <p:cNvPr id="661" name="Google Shape;661;p87"/>
          <p:cNvGrpSpPr/>
          <p:nvPr/>
        </p:nvGrpSpPr>
        <p:grpSpPr>
          <a:xfrm>
            <a:off x="7404145" y="2268345"/>
            <a:ext cx="1472141" cy="1438890"/>
            <a:chOff x="5868144" y="2427510"/>
            <a:chExt cx="2193340" cy="2143800"/>
          </a:xfrm>
        </p:grpSpPr>
        <p:sp>
          <p:nvSpPr>
            <p:cNvPr id="662" name="Google Shape;662;p87"/>
            <p:cNvSpPr/>
            <p:nvPr/>
          </p:nvSpPr>
          <p:spPr>
            <a:xfrm>
              <a:off x="5868144" y="2427510"/>
              <a:ext cx="2160000" cy="2143800"/>
            </a:xfrm>
            <a:prstGeom prst="ellipse">
              <a:avLst/>
            </a:prstGeom>
            <a:solidFill>
              <a:srgbClr val="00B1DC"/>
            </a:solidFill>
            <a:ln>
              <a:noFill/>
            </a:ln>
          </p:spPr>
          <p:txBody>
            <a:bodyPr spcFirstLastPara="1" wrap="square" lIns="91425" tIns="45694" rIns="91425" bIns="45694" anchor="ctr" anchorCtr="0">
              <a:noAutofit/>
            </a:bodyPr>
            <a:lstStyle/>
            <a:p>
              <a:pPr algn="ctr"/>
              <a:endParaRPr dirty="0">
                <a:solidFill>
                  <a:srgbClr val="FFFFFF"/>
                </a:solidFill>
                <a:latin typeface="Calibri"/>
                <a:ea typeface="Calibri"/>
                <a:cs typeface="Calibri"/>
                <a:sym typeface="Calibri"/>
              </a:endParaRPr>
            </a:p>
          </p:txBody>
        </p:sp>
        <p:sp>
          <p:nvSpPr>
            <p:cNvPr id="663" name="Google Shape;663;p87"/>
            <p:cNvSpPr/>
            <p:nvPr/>
          </p:nvSpPr>
          <p:spPr>
            <a:xfrm>
              <a:off x="5885964" y="2932158"/>
              <a:ext cx="2175520" cy="1109400"/>
            </a:xfrm>
            <a:prstGeom prst="rect">
              <a:avLst/>
            </a:prstGeom>
            <a:noFill/>
            <a:ln>
              <a:noFill/>
            </a:ln>
          </p:spPr>
          <p:txBody>
            <a:bodyPr spcFirstLastPara="1" wrap="square" lIns="91425" tIns="45694" rIns="91425" bIns="45694" anchor="t" anchorCtr="0">
              <a:noAutofit/>
            </a:bodyPr>
            <a:lstStyle/>
            <a:p>
              <a:pPr algn="ctr">
                <a:lnSpc>
                  <a:spcPct val="90000"/>
                </a:lnSpc>
              </a:pPr>
              <a:r>
                <a:rPr lang="es-CL" sz="1050" b="1" dirty="0">
                  <a:solidFill>
                    <a:schemeClr val="bg1">
                      <a:lumMod val="95000"/>
                    </a:schemeClr>
                  </a:solidFill>
                  <a:latin typeface="Calibri"/>
                  <a:ea typeface="Calibri"/>
                  <a:cs typeface="Calibri"/>
                  <a:sym typeface="Calibri"/>
                </a:rPr>
                <a:t>Acceso equitativo a energía de calidad</a:t>
              </a:r>
              <a:endParaRPr sz="1050" dirty="0">
                <a:solidFill>
                  <a:schemeClr val="bg1">
                    <a:lumMod val="95000"/>
                  </a:schemeClr>
                </a:solidFill>
              </a:endParaRPr>
            </a:p>
            <a:p>
              <a:pPr algn="ctr">
                <a:lnSpc>
                  <a:spcPct val="90000"/>
                </a:lnSpc>
                <a:spcBef>
                  <a:spcPts val="490"/>
                </a:spcBef>
              </a:pPr>
              <a:r>
                <a:rPr lang="es-CL" sz="1350" b="1" dirty="0">
                  <a:solidFill>
                    <a:srgbClr val="FFFFFF"/>
                  </a:solidFill>
                  <a:latin typeface="Calibri"/>
                  <a:ea typeface="Calibri"/>
                  <a:cs typeface="Calibri"/>
                  <a:sym typeface="Calibri"/>
                </a:rPr>
                <a:t>VULNERABILIDAD ENERGÉTICA</a:t>
              </a:r>
              <a:endParaRPr sz="1350" b="1" dirty="0">
                <a:solidFill>
                  <a:srgbClr val="FFFFFF"/>
                </a:solidFill>
                <a:latin typeface="Calibri"/>
                <a:ea typeface="Calibri"/>
                <a:cs typeface="Calibri"/>
                <a:sym typeface="Calibri"/>
              </a:endParaRPr>
            </a:p>
          </p:txBody>
        </p:sp>
      </p:grpSp>
      <p:pic>
        <p:nvPicPr>
          <p:cNvPr id="667" name="Google Shape;667;p87" descr="Imagen que contiene señal&#10;&#10;Descripción generada automáticamente"/>
          <p:cNvPicPr preferRelativeResize="0"/>
          <p:nvPr/>
        </p:nvPicPr>
        <p:blipFill rotWithShape="1">
          <a:blip r:embed="rId4">
            <a:alphaModFix/>
          </a:blip>
          <a:srcRect l="-10882" t="-16255" r="-10067" b="-4693"/>
          <a:stretch/>
        </p:blipFill>
        <p:spPr>
          <a:xfrm>
            <a:off x="1061399" y="2132168"/>
            <a:ext cx="1616391" cy="1616391"/>
          </a:xfrm>
          <a:prstGeom prst="ellipse">
            <a:avLst/>
          </a:prstGeom>
          <a:solidFill>
            <a:srgbClr val="FDC40C"/>
          </a:solidFill>
          <a:ln>
            <a:noFill/>
          </a:ln>
        </p:spPr>
      </p:pic>
      <p:pic>
        <p:nvPicPr>
          <p:cNvPr id="664" name="Google Shape;664;p87"/>
          <p:cNvPicPr preferRelativeResize="0"/>
          <p:nvPr/>
        </p:nvPicPr>
        <p:blipFill rotWithShape="1">
          <a:blip r:embed="rId5">
            <a:alphaModFix/>
          </a:blip>
          <a:srcRect/>
          <a:stretch/>
        </p:blipFill>
        <p:spPr>
          <a:xfrm>
            <a:off x="7691304" y="1498030"/>
            <a:ext cx="875442" cy="755282"/>
          </a:xfrm>
          <a:prstGeom prst="rect">
            <a:avLst/>
          </a:prstGeom>
          <a:noFill/>
          <a:ln>
            <a:noFill/>
          </a:ln>
        </p:spPr>
      </p:pic>
      <p:pic>
        <p:nvPicPr>
          <p:cNvPr id="665" name="Google Shape;665;p87"/>
          <p:cNvPicPr preferRelativeResize="0"/>
          <p:nvPr/>
        </p:nvPicPr>
        <p:blipFill rotWithShape="1">
          <a:blip r:embed="rId6">
            <a:alphaModFix/>
          </a:blip>
          <a:srcRect b="-11005"/>
          <a:stretch/>
        </p:blipFill>
        <p:spPr>
          <a:xfrm>
            <a:off x="4047125" y="1358990"/>
            <a:ext cx="914008" cy="911999"/>
          </a:xfrm>
          <a:prstGeom prst="rect">
            <a:avLst/>
          </a:prstGeom>
          <a:noFill/>
          <a:ln>
            <a:noFill/>
          </a:ln>
        </p:spPr>
      </p:pic>
      <p:pic>
        <p:nvPicPr>
          <p:cNvPr id="666" name="Google Shape;666;p87"/>
          <p:cNvPicPr preferRelativeResize="0"/>
          <p:nvPr/>
        </p:nvPicPr>
        <p:blipFill rotWithShape="1">
          <a:blip r:embed="rId7">
            <a:alphaModFix/>
          </a:blip>
          <a:srcRect/>
          <a:stretch/>
        </p:blipFill>
        <p:spPr>
          <a:xfrm>
            <a:off x="5974472" y="1455744"/>
            <a:ext cx="761030" cy="761030"/>
          </a:xfrm>
          <a:prstGeom prst="rect">
            <a:avLst/>
          </a:prstGeom>
          <a:noFill/>
          <a:ln>
            <a:noFill/>
          </a:ln>
        </p:spPr>
      </p:pic>
      <p:sp>
        <p:nvSpPr>
          <p:cNvPr id="14" name="Date Placeholder 13">
            <a:extLst>
              <a:ext uri="{FF2B5EF4-FFF2-40B4-BE49-F238E27FC236}">
                <a16:creationId xmlns:a16="http://schemas.microsoft.com/office/drawing/2014/main" id="{2A8C8F88-30A9-0FF9-93C7-070C76436DF6}"/>
              </a:ext>
            </a:extLst>
          </p:cNvPr>
          <p:cNvSpPr>
            <a:spLocks noGrp="1"/>
          </p:cNvSpPr>
          <p:nvPr>
            <p:ph type="dt" idx="10"/>
          </p:nvPr>
        </p:nvSpPr>
        <p:spPr/>
        <p:txBody>
          <a:bodyPr/>
          <a:lstStyle/>
          <a:p>
            <a:r>
              <a:rPr lang="en-US"/>
              <a:t>Cartagena de Indias | 06.11.2024</a:t>
            </a:r>
            <a:endParaRPr lang="en-CL"/>
          </a:p>
        </p:txBody>
      </p:sp>
      <p:sp>
        <p:nvSpPr>
          <p:cNvPr id="15" name="Footer Placeholder 14">
            <a:extLst>
              <a:ext uri="{FF2B5EF4-FFF2-40B4-BE49-F238E27FC236}">
                <a16:creationId xmlns:a16="http://schemas.microsoft.com/office/drawing/2014/main" id="{7DF45591-E08F-196C-343C-191BECD0C6AD}"/>
              </a:ext>
            </a:extLst>
          </p:cNvPr>
          <p:cNvSpPr>
            <a:spLocks noGrp="1"/>
          </p:cNvSpPr>
          <p:nvPr>
            <p:ph type="ftr" idx="11"/>
          </p:nvPr>
        </p:nvSpPr>
        <p:spPr/>
        <p:txBody>
          <a:bodyPr/>
          <a:lstStyle/>
          <a:p>
            <a:r>
              <a:rPr lang="en-US"/>
              <a:t>29º Congreso de Energía MEM</a:t>
            </a:r>
            <a:endParaRPr lang="en-CL"/>
          </a:p>
        </p:txBody>
      </p:sp>
      <p:sp>
        <p:nvSpPr>
          <p:cNvPr id="16" name="Slide Number Placeholder 15">
            <a:extLst>
              <a:ext uri="{FF2B5EF4-FFF2-40B4-BE49-F238E27FC236}">
                <a16:creationId xmlns:a16="http://schemas.microsoft.com/office/drawing/2014/main" id="{B0B975BD-C109-6B5B-221B-D3D28EBF3C75}"/>
              </a:ext>
            </a:extLst>
          </p:cNvPr>
          <p:cNvSpPr>
            <a:spLocks noGrp="1"/>
          </p:cNvSpPr>
          <p:nvPr>
            <p:ph type="sldNum" idx="12"/>
          </p:nvPr>
        </p:nvSpPr>
        <p:spPr/>
        <p:txBody>
          <a:bodyPr/>
          <a:lstStyle/>
          <a:p>
            <a:pPr>
              <a:buSzPts val="1400"/>
            </a:pPr>
            <a:fld id="{00000000-1234-1234-1234-123412341234}" type="slidenum">
              <a:rPr lang="en-CL" smtClean="0"/>
              <a:pPr>
                <a:buSzPts val="1400"/>
              </a:pPr>
              <a:t>19</a:t>
            </a:fld>
            <a:endParaRPr lang="en-C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125"/>
          <p:cNvPicPr preferRelativeResize="0"/>
          <p:nvPr/>
        </p:nvPicPr>
        <p:blipFill rotWithShape="1">
          <a:blip r:embed="rId3">
            <a:alphaModFix/>
          </a:blip>
          <a:srcRect/>
          <a:stretch/>
        </p:blipFill>
        <p:spPr>
          <a:xfrm>
            <a:off x="349474" y="600349"/>
            <a:ext cx="2871042" cy="2074272"/>
          </a:xfrm>
          <a:prstGeom prst="rect">
            <a:avLst/>
          </a:prstGeom>
          <a:noFill/>
          <a:ln>
            <a:noFill/>
          </a:ln>
        </p:spPr>
      </p:pic>
      <p:pic>
        <p:nvPicPr>
          <p:cNvPr id="694" name="Google Shape;694;p125"/>
          <p:cNvPicPr preferRelativeResize="0"/>
          <p:nvPr/>
        </p:nvPicPr>
        <p:blipFill rotWithShape="1">
          <a:blip r:embed="rId4">
            <a:alphaModFix/>
          </a:blip>
          <a:srcRect/>
          <a:stretch/>
        </p:blipFill>
        <p:spPr>
          <a:xfrm>
            <a:off x="2622972" y="1771543"/>
            <a:ext cx="3099172" cy="1918538"/>
          </a:xfrm>
          <a:prstGeom prst="rect">
            <a:avLst/>
          </a:prstGeom>
          <a:noFill/>
          <a:ln>
            <a:noFill/>
          </a:ln>
          <a:effectLst>
            <a:outerShdw blurRad="50800" dist="38100" dir="2700000" algn="tl" rotWithShape="0">
              <a:srgbClr val="000000">
                <a:alpha val="40000"/>
              </a:srgbClr>
            </a:outerShdw>
          </a:effectLst>
        </p:spPr>
      </p:pic>
      <p:pic>
        <p:nvPicPr>
          <p:cNvPr id="695" name="Google Shape;695;p125"/>
          <p:cNvPicPr preferRelativeResize="0"/>
          <p:nvPr/>
        </p:nvPicPr>
        <p:blipFill rotWithShape="1">
          <a:blip r:embed="rId5">
            <a:alphaModFix/>
          </a:blip>
          <a:srcRect/>
          <a:stretch/>
        </p:blipFill>
        <p:spPr>
          <a:xfrm>
            <a:off x="5331113" y="2745145"/>
            <a:ext cx="3569344" cy="1888535"/>
          </a:xfrm>
          <a:prstGeom prst="rect">
            <a:avLst/>
          </a:prstGeom>
          <a:noFill/>
          <a:ln>
            <a:noFill/>
          </a:ln>
          <a:effectLst>
            <a:outerShdw blurRad="50800" dist="38100" dir="2700000" algn="tl" rotWithShape="0">
              <a:srgbClr val="000000">
                <a:alpha val="40000"/>
              </a:srgbClr>
            </a:outerShdw>
          </a:effectLst>
        </p:spPr>
      </p:pic>
      <p:sp>
        <p:nvSpPr>
          <p:cNvPr id="2" name="Date Placeholder 1">
            <a:extLst>
              <a:ext uri="{FF2B5EF4-FFF2-40B4-BE49-F238E27FC236}">
                <a16:creationId xmlns:a16="http://schemas.microsoft.com/office/drawing/2014/main" id="{F5BF9C1C-428D-34B5-6C5C-9438FA5AFA19}"/>
              </a:ext>
            </a:extLst>
          </p:cNvPr>
          <p:cNvSpPr>
            <a:spLocks noGrp="1"/>
          </p:cNvSpPr>
          <p:nvPr>
            <p:ph type="dt" idx="2"/>
          </p:nvPr>
        </p:nvSpPr>
        <p:spPr>
          <a:xfrm>
            <a:off x="5940152" y="4896572"/>
            <a:ext cx="2133600" cy="273900"/>
          </a:xfrm>
        </p:spPr>
        <p:txBody>
          <a:bodyPr/>
          <a:lstStyle/>
          <a:p>
            <a:r>
              <a:rPr lang="en-US"/>
              <a:t>Cartagena de Indias | 06.11.2024</a:t>
            </a:r>
            <a:endParaRPr lang="en-CL"/>
          </a:p>
        </p:txBody>
      </p:sp>
      <p:sp>
        <p:nvSpPr>
          <p:cNvPr id="3" name="Slide Number Placeholder 2">
            <a:extLst>
              <a:ext uri="{FF2B5EF4-FFF2-40B4-BE49-F238E27FC236}">
                <a16:creationId xmlns:a16="http://schemas.microsoft.com/office/drawing/2014/main" id="{82771297-F5C9-04EF-1963-38C62D24BDC4}"/>
              </a:ext>
            </a:extLst>
          </p:cNvPr>
          <p:cNvSpPr>
            <a:spLocks noGrp="1"/>
          </p:cNvSpPr>
          <p:nvPr>
            <p:ph type="sldNum" idx="4"/>
          </p:nvPr>
        </p:nvSpPr>
        <p:spPr>
          <a:xfrm>
            <a:off x="8162677" y="4896583"/>
            <a:ext cx="586500" cy="273900"/>
          </a:xfrm>
        </p:spPr>
        <p:txBody>
          <a:bodyPr/>
          <a:lstStyle/>
          <a:p>
            <a:fld id="{00000000-1234-1234-1234-123412341234}" type="slidenum">
              <a:rPr lang="en-CL" smtClean="0"/>
              <a:pPr/>
              <a:t>2</a:t>
            </a:fld>
            <a:endParaRPr lang="en-CL"/>
          </a:p>
        </p:txBody>
      </p:sp>
      <p:sp>
        <p:nvSpPr>
          <p:cNvPr id="4" name="Footer Placeholder 3">
            <a:extLst>
              <a:ext uri="{FF2B5EF4-FFF2-40B4-BE49-F238E27FC236}">
                <a16:creationId xmlns:a16="http://schemas.microsoft.com/office/drawing/2014/main" id="{6F92CF12-E9C7-303F-8265-23EA2FB67ADF}"/>
              </a:ext>
            </a:extLst>
          </p:cNvPr>
          <p:cNvSpPr>
            <a:spLocks noGrp="1"/>
          </p:cNvSpPr>
          <p:nvPr>
            <p:ph type="ftr" idx="3"/>
          </p:nvPr>
        </p:nvSpPr>
        <p:spPr/>
        <p:txBody>
          <a:bodyPr/>
          <a:lstStyle/>
          <a:p>
            <a:r>
              <a:rPr lang="en-US"/>
              <a:t>29º Congreso de Energía MEM</a:t>
            </a:r>
            <a:endParaRPr lang="en-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10" name="Rectangle 9">
            <a:extLst>
              <a:ext uri="{FF2B5EF4-FFF2-40B4-BE49-F238E27FC236}">
                <a16:creationId xmlns:a16="http://schemas.microsoft.com/office/drawing/2014/main" id="{A5FEB184-DC4C-BE0B-B146-643A90E925AA}"/>
              </a:ext>
            </a:extLst>
          </p:cNvPr>
          <p:cNvSpPr/>
          <p:nvPr/>
        </p:nvSpPr>
        <p:spPr>
          <a:xfrm>
            <a:off x="0" y="806816"/>
            <a:ext cx="9144000" cy="33814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4" name="Date Placeholder 3">
            <a:extLst>
              <a:ext uri="{FF2B5EF4-FFF2-40B4-BE49-F238E27FC236}">
                <a16:creationId xmlns:a16="http://schemas.microsoft.com/office/drawing/2014/main" id="{B2156216-EE5B-E369-0E19-F3E5E4CDB642}"/>
              </a:ext>
            </a:extLst>
          </p:cNvPr>
          <p:cNvSpPr>
            <a:spLocks noGrp="1"/>
          </p:cNvSpPr>
          <p:nvPr>
            <p:ph type="dt" idx="10"/>
          </p:nvPr>
        </p:nvSpPr>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2DB645C6-6B64-7EF0-2082-74BEA4CF01A2}"/>
              </a:ext>
            </a:extLst>
          </p:cNvPr>
          <p:cNvSpPr>
            <a:spLocks noGrp="1"/>
          </p:cNvSpPr>
          <p:nvPr>
            <p:ph type="ftr" idx="11"/>
          </p:nvPr>
        </p:nvSpPr>
        <p:spPr/>
        <p:txBody>
          <a:bodyPr/>
          <a:lstStyle/>
          <a:p>
            <a:r>
              <a:rPr lang="en-US"/>
              <a:t>29º Congreso de Energía MEM</a:t>
            </a:r>
            <a:endParaRPr lang="en-CL"/>
          </a:p>
        </p:txBody>
      </p:sp>
      <p:sp>
        <p:nvSpPr>
          <p:cNvPr id="7" name="Slide Number Placeholder 6">
            <a:extLst>
              <a:ext uri="{FF2B5EF4-FFF2-40B4-BE49-F238E27FC236}">
                <a16:creationId xmlns:a16="http://schemas.microsoft.com/office/drawing/2014/main" id="{14942F1C-2D79-32EC-7B20-05BE5E4B0A7C}"/>
              </a:ext>
            </a:extLst>
          </p:cNvPr>
          <p:cNvSpPr>
            <a:spLocks noGrp="1"/>
          </p:cNvSpPr>
          <p:nvPr>
            <p:ph type="sldNum" idx="12"/>
          </p:nvPr>
        </p:nvSpPr>
        <p:spPr/>
        <p:txBody>
          <a:bodyPr/>
          <a:lstStyle/>
          <a:p>
            <a:fld id="{00000000-1234-1234-1234-123412341234}" type="slidenum">
              <a:rPr lang="en-CL" smtClean="0"/>
              <a:pPr/>
              <a:t>20</a:t>
            </a:fld>
            <a:endParaRPr lang="en-CL"/>
          </a:p>
        </p:txBody>
      </p:sp>
      <p:sp>
        <p:nvSpPr>
          <p:cNvPr id="954" name="Google Shape;954;p146"/>
          <p:cNvSpPr txBox="1">
            <a:spLocks noGrp="1"/>
          </p:cNvSpPr>
          <p:nvPr>
            <p:ph type="title"/>
          </p:nvPr>
        </p:nvSpPr>
        <p:spPr>
          <a:noFill/>
          <a:ln>
            <a:noFill/>
          </a:ln>
        </p:spPr>
        <p:txBody>
          <a:bodyPr spcFirstLastPara="1" wrap="square" lIns="91425" tIns="45700" rIns="91425" bIns="45700" anchor="ctr" anchorCtr="0">
            <a:noAutofit/>
          </a:bodyPr>
          <a:lstStyle/>
          <a:p>
            <a:r>
              <a:rPr lang="es-CL" dirty="0">
                <a:sym typeface="Calibri"/>
              </a:rPr>
              <a:t>Necesitamos construir una nueva matriz ponderando adecuadamente el </a:t>
            </a:r>
            <a:r>
              <a:rPr lang="es-CL" dirty="0" err="1">
                <a:sym typeface="Calibri"/>
              </a:rPr>
              <a:t>trilema</a:t>
            </a:r>
            <a:r>
              <a:rPr lang="es-CL" dirty="0">
                <a:sym typeface="Calibri"/>
              </a:rPr>
              <a:t> energético entre sostenibilidad, seguridad y equidad </a:t>
            </a:r>
          </a:p>
        </p:txBody>
      </p:sp>
      <p:sp>
        <p:nvSpPr>
          <p:cNvPr id="3" name="TextBox 2">
            <a:extLst>
              <a:ext uri="{FF2B5EF4-FFF2-40B4-BE49-F238E27FC236}">
                <a16:creationId xmlns:a16="http://schemas.microsoft.com/office/drawing/2014/main" id="{189124FB-4C12-88A0-4AF3-6446E2EA8A06}"/>
              </a:ext>
            </a:extLst>
          </p:cNvPr>
          <p:cNvSpPr txBox="1"/>
          <p:nvPr/>
        </p:nvSpPr>
        <p:spPr>
          <a:xfrm>
            <a:off x="394823" y="4716667"/>
            <a:ext cx="3358612" cy="215444"/>
          </a:xfrm>
          <a:prstGeom prst="rect">
            <a:avLst/>
          </a:prstGeom>
          <a:noFill/>
        </p:spPr>
        <p:txBody>
          <a:bodyPr wrap="none" rtlCol="0">
            <a:spAutoFit/>
          </a:bodyPr>
          <a:lstStyle/>
          <a:p>
            <a:r>
              <a:rPr lang="es-ES_tradnl" sz="800" dirty="0">
                <a:solidFill>
                  <a:schemeClr val="tx1">
                    <a:lumMod val="75000"/>
                    <a:lumOff val="25000"/>
                  </a:schemeClr>
                </a:solidFill>
                <a:latin typeface="Calibri" panose="020F0502020204030204" pitchFamily="34" charset="0"/>
                <a:cs typeface="Calibri" panose="020F0502020204030204" pitchFamily="34" charset="0"/>
              </a:rPr>
              <a:t>Fuente: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World</a:t>
            </a:r>
            <a:r>
              <a:rPr lang="es-ES_tradnl" sz="800" dirty="0">
                <a:solidFill>
                  <a:schemeClr val="tx1">
                    <a:lumMod val="75000"/>
                    <a:lumOff val="25000"/>
                  </a:schemeClr>
                </a:solidFill>
                <a:latin typeface="Calibri" panose="020F0502020204030204" pitchFamily="34" charset="0"/>
                <a:cs typeface="Calibri" panose="020F0502020204030204" pitchFamily="34" charset="0"/>
              </a:rPr>
              <a:t> Energy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Trilemma</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Index</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Latin</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America</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World</a:t>
            </a:r>
            <a:r>
              <a:rPr lang="es-ES_tradnl" sz="800" dirty="0">
                <a:solidFill>
                  <a:schemeClr val="tx1">
                    <a:lumMod val="75000"/>
                    <a:lumOff val="25000"/>
                  </a:schemeClr>
                </a:solidFill>
                <a:latin typeface="Calibri" panose="020F0502020204030204" pitchFamily="34" charset="0"/>
                <a:cs typeface="Calibri" panose="020F0502020204030204" pitchFamily="34" charset="0"/>
              </a:rPr>
              <a:t> Energy Council</a:t>
            </a:r>
          </a:p>
        </p:txBody>
      </p:sp>
      <p:pic>
        <p:nvPicPr>
          <p:cNvPr id="9" name="Picture 8" descr="A map of the world with different colors&#10;&#10;Description automatically generated">
            <a:extLst>
              <a:ext uri="{FF2B5EF4-FFF2-40B4-BE49-F238E27FC236}">
                <a16:creationId xmlns:a16="http://schemas.microsoft.com/office/drawing/2014/main" id="{906F0629-496E-0D76-5787-708E3F7231A1}"/>
              </a:ext>
            </a:extLst>
          </p:cNvPr>
          <p:cNvPicPr>
            <a:picLocks noChangeAspect="1"/>
          </p:cNvPicPr>
          <p:nvPr/>
        </p:nvPicPr>
        <p:blipFill>
          <a:blip r:embed="rId3"/>
          <a:srcRect t="4588" b="27555"/>
          <a:stretch/>
        </p:blipFill>
        <p:spPr>
          <a:xfrm>
            <a:off x="215496" y="787827"/>
            <a:ext cx="8637814" cy="414428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2">
          <a:extLst>
            <a:ext uri="{FF2B5EF4-FFF2-40B4-BE49-F238E27FC236}">
              <a16:creationId xmlns:a16="http://schemas.microsoft.com/office/drawing/2014/main" id="{752F9C62-3BA3-D894-A6D4-247F0C3A91C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F6F3F0F-7392-B231-F5CB-B02D1D3EA7E7}"/>
              </a:ext>
            </a:extLst>
          </p:cNvPr>
          <p:cNvSpPr/>
          <p:nvPr/>
        </p:nvSpPr>
        <p:spPr>
          <a:xfrm>
            <a:off x="0" y="806815"/>
            <a:ext cx="9144000" cy="415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descr="A close-up of a chart&#10;&#10;Description automatically generated">
            <a:extLst>
              <a:ext uri="{FF2B5EF4-FFF2-40B4-BE49-F238E27FC236}">
                <a16:creationId xmlns:a16="http://schemas.microsoft.com/office/drawing/2014/main" id="{8CA168B6-44AD-E5B8-7B6F-098A71303505}"/>
              </a:ext>
            </a:extLst>
          </p:cNvPr>
          <p:cNvPicPr>
            <a:picLocks noChangeAspect="1"/>
          </p:cNvPicPr>
          <p:nvPr/>
        </p:nvPicPr>
        <p:blipFill>
          <a:blip r:embed="rId3"/>
          <a:srcRect l="14076" t="19590" r="50635" b="57290"/>
          <a:stretch/>
        </p:blipFill>
        <p:spPr>
          <a:xfrm>
            <a:off x="244929" y="1096267"/>
            <a:ext cx="3563797" cy="3301641"/>
          </a:xfrm>
          <a:prstGeom prst="rect">
            <a:avLst/>
          </a:prstGeom>
        </p:spPr>
      </p:pic>
      <p:sp>
        <p:nvSpPr>
          <p:cNvPr id="4" name="Date Placeholder 3">
            <a:extLst>
              <a:ext uri="{FF2B5EF4-FFF2-40B4-BE49-F238E27FC236}">
                <a16:creationId xmlns:a16="http://schemas.microsoft.com/office/drawing/2014/main" id="{91637CA8-180E-7BC3-F734-8D5DF6DB0B1E}"/>
              </a:ext>
            </a:extLst>
          </p:cNvPr>
          <p:cNvSpPr>
            <a:spLocks noGrp="1"/>
          </p:cNvSpPr>
          <p:nvPr>
            <p:ph type="dt" idx="10"/>
          </p:nvPr>
        </p:nvSpPr>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F69438CC-DA56-392B-4F1E-2E1C5F96EA18}"/>
              </a:ext>
            </a:extLst>
          </p:cNvPr>
          <p:cNvSpPr>
            <a:spLocks noGrp="1"/>
          </p:cNvSpPr>
          <p:nvPr>
            <p:ph type="ftr" idx="11"/>
          </p:nvPr>
        </p:nvSpPr>
        <p:spPr/>
        <p:txBody>
          <a:bodyPr/>
          <a:lstStyle/>
          <a:p>
            <a:r>
              <a:rPr lang="en-US"/>
              <a:t>29º Congreso de Energía MEM</a:t>
            </a:r>
            <a:endParaRPr lang="en-CL"/>
          </a:p>
        </p:txBody>
      </p:sp>
      <p:sp>
        <p:nvSpPr>
          <p:cNvPr id="7" name="Slide Number Placeholder 6">
            <a:extLst>
              <a:ext uri="{FF2B5EF4-FFF2-40B4-BE49-F238E27FC236}">
                <a16:creationId xmlns:a16="http://schemas.microsoft.com/office/drawing/2014/main" id="{B2CC8CCB-CD97-B970-9610-80E16FD17A3E}"/>
              </a:ext>
            </a:extLst>
          </p:cNvPr>
          <p:cNvSpPr>
            <a:spLocks noGrp="1"/>
          </p:cNvSpPr>
          <p:nvPr>
            <p:ph type="sldNum" idx="12"/>
          </p:nvPr>
        </p:nvSpPr>
        <p:spPr/>
        <p:txBody>
          <a:bodyPr/>
          <a:lstStyle/>
          <a:p>
            <a:fld id="{00000000-1234-1234-1234-123412341234}" type="slidenum">
              <a:rPr lang="en-CL" smtClean="0"/>
              <a:pPr/>
              <a:t>21</a:t>
            </a:fld>
            <a:endParaRPr lang="en-CL"/>
          </a:p>
        </p:txBody>
      </p:sp>
      <p:sp>
        <p:nvSpPr>
          <p:cNvPr id="954" name="Google Shape;954;p146">
            <a:extLst>
              <a:ext uri="{FF2B5EF4-FFF2-40B4-BE49-F238E27FC236}">
                <a16:creationId xmlns:a16="http://schemas.microsoft.com/office/drawing/2014/main" id="{FE281272-A57B-0193-A95A-94F1B96C7A2B}"/>
              </a:ext>
            </a:extLst>
          </p:cNvPr>
          <p:cNvSpPr txBox="1">
            <a:spLocks noGrp="1"/>
          </p:cNvSpPr>
          <p:nvPr>
            <p:ph type="title"/>
          </p:nvPr>
        </p:nvSpPr>
        <p:spPr>
          <a:noFill/>
          <a:ln>
            <a:noFill/>
          </a:ln>
        </p:spPr>
        <p:txBody>
          <a:bodyPr spcFirstLastPara="1" wrap="square" lIns="91425" tIns="45700" rIns="91425" bIns="45700" anchor="ctr" anchorCtr="0">
            <a:noAutofit/>
          </a:bodyPr>
          <a:lstStyle/>
          <a:p>
            <a:r>
              <a:rPr lang="es-CL" dirty="0">
                <a:sym typeface="Calibri"/>
              </a:rPr>
              <a:t>Necesitamos construir una nueva matriz ponderando adecuadamente el </a:t>
            </a:r>
            <a:r>
              <a:rPr lang="es-CL" dirty="0" err="1">
                <a:sym typeface="Calibri"/>
              </a:rPr>
              <a:t>trilema</a:t>
            </a:r>
            <a:r>
              <a:rPr lang="es-CL" dirty="0">
                <a:sym typeface="Calibri"/>
              </a:rPr>
              <a:t> energético entre sostenibilidad, seguridad y equidad </a:t>
            </a:r>
          </a:p>
        </p:txBody>
      </p:sp>
      <p:pic>
        <p:nvPicPr>
          <p:cNvPr id="956" name="Google Shape;956;p146">
            <a:extLst>
              <a:ext uri="{FF2B5EF4-FFF2-40B4-BE49-F238E27FC236}">
                <a16:creationId xmlns:a16="http://schemas.microsoft.com/office/drawing/2014/main" id="{9B48498A-F518-D558-1444-60E315527755}"/>
              </a:ext>
            </a:extLst>
          </p:cNvPr>
          <p:cNvPicPr preferRelativeResize="0"/>
          <p:nvPr/>
        </p:nvPicPr>
        <p:blipFill rotWithShape="1">
          <a:blip r:embed="rId4">
            <a:alphaModFix/>
          </a:blip>
          <a:srcRect/>
          <a:stretch/>
        </p:blipFill>
        <p:spPr>
          <a:xfrm>
            <a:off x="57150" y="2775857"/>
            <a:ext cx="800100" cy="732670"/>
          </a:xfrm>
          <a:prstGeom prst="rect">
            <a:avLst/>
          </a:prstGeom>
          <a:noFill/>
          <a:ln>
            <a:noFill/>
          </a:ln>
        </p:spPr>
      </p:pic>
      <p:pic>
        <p:nvPicPr>
          <p:cNvPr id="957" name="Google Shape;957;p146">
            <a:extLst>
              <a:ext uri="{FF2B5EF4-FFF2-40B4-BE49-F238E27FC236}">
                <a16:creationId xmlns:a16="http://schemas.microsoft.com/office/drawing/2014/main" id="{7DABE117-9B0B-A8B6-F2DE-49E92AADE47E}"/>
              </a:ext>
            </a:extLst>
          </p:cNvPr>
          <p:cNvPicPr preferRelativeResize="0"/>
          <p:nvPr/>
        </p:nvPicPr>
        <p:blipFill rotWithShape="1">
          <a:blip r:embed="rId5">
            <a:alphaModFix/>
          </a:blip>
          <a:srcRect/>
          <a:stretch/>
        </p:blipFill>
        <p:spPr>
          <a:xfrm>
            <a:off x="2274742" y="3901812"/>
            <a:ext cx="637981" cy="637981"/>
          </a:xfrm>
          <a:prstGeom prst="rect">
            <a:avLst/>
          </a:prstGeom>
          <a:noFill/>
          <a:ln>
            <a:noFill/>
          </a:ln>
        </p:spPr>
      </p:pic>
      <p:sp>
        <p:nvSpPr>
          <p:cNvPr id="958" name="Google Shape;958;p146">
            <a:extLst>
              <a:ext uri="{FF2B5EF4-FFF2-40B4-BE49-F238E27FC236}">
                <a16:creationId xmlns:a16="http://schemas.microsoft.com/office/drawing/2014/main" id="{502F73CA-6E65-5C3E-56C0-0DB193CD5716}"/>
              </a:ext>
            </a:extLst>
          </p:cNvPr>
          <p:cNvSpPr txBox="1"/>
          <p:nvPr/>
        </p:nvSpPr>
        <p:spPr>
          <a:xfrm>
            <a:off x="357850" y="4336685"/>
            <a:ext cx="1795500" cy="400079"/>
          </a:xfrm>
          <a:prstGeom prst="rect">
            <a:avLst/>
          </a:prstGeom>
          <a:noFill/>
          <a:ln>
            <a:noFill/>
          </a:ln>
        </p:spPr>
        <p:txBody>
          <a:bodyPr spcFirstLastPara="1" wrap="square" lIns="91425" tIns="91425" rIns="91425" bIns="91425" anchor="t" anchorCtr="0">
            <a:spAutoFit/>
          </a:bodyPr>
          <a:lstStyle/>
          <a:p>
            <a:pPr algn="ctr">
              <a:buSzPts val="1400"/>
            </a:pPr>
            <a:r>
              <a:rPr lang="es-CL" b="1" dirty="0">
                <a:solidFill>
                  <a:schemeClr val="tx1"/>
                </a:solidFill>
              </a:rPr>
              <a:t>Baja en emisiones</a:t>
            </a:r>
            <a:endParaRPr b="1" dirty="0">
              <a:solidFill>
                <a:schemeClr val="tx1"/>
              </a:solidFill>
            </a:endParaRPr>
          </a:p>
        </p:txBody>
      </p:sp>
      <p:sp>
        <p:nvSpPr>
          <p:cNvPr id="961" name="Google Shape;961;p146">
            <a:extLst>
              <a:ext uri="{FF2B5EF4-FFF2-40B4-BE49-F238E27FC236}">
                <a16:creationId xmlns:a16="http://schemas.microsoft.com/office/drawing/2014/main" id="{5A7949CF-44A9-F321-95BF-0B23028C26FB}"/>
              </a:ext>
            </a:extLst>
          </p:cNvPr>
          <p:cNvSpPr txBox="1"/>
          <p:nvPr/>
        </p:nvSpPr>
        <p:spPr>
          <a:xfrm>
            <a:off x="3285413" y="3986849"/>
            <a:ext cx="1795500" cy="615523"/>
          </a:xfrm>
          <a:prstGeom prst="rect">
            <a:avLst/>
          </a:prstGeom>
          <a:noFill/>
          <a:ln>
            <a:noFill/>
          </a:ln>
        </p:spPr>
        <p:txBody>
          <a:bodyPr spcFirstLastPara="1" wrap="square" lIns="91425" tIns="91425" rIns="91425" bIns="91425" anchor="t" anchorCtr="0">
            <a:spAutoFit/>
          </a:bodyPr>
          <a:lstStyle/>
          <a:p>
            <a:pPr algn="ctr">
              <a:buSzPts val="1400"/>
            </a:pPr>
            <a:r>
              <a:rPr lang="es-CL" b="1" dirty="0">
                <a:solidFill>
                  <a:schemeClr val="tx1"/>
                </a:solidFill>
              </a:rPr>
              <a:t>Equitativa y accesible</a:t>
            </a:r>
            <a:endParaRPr b="1" dirty="0">
              <a:solidFill>
                <a:schemeClr val="tx1"/>
              </a:solidFill>
            </a:endParaRPr>
          </a:p>
        </p:txBody>
      </p:sp>
      <p:pic>
        <p:nvPicPr>
          <p:cNvPr id="955" name="Google Shape;955;p146">
            <a:extLst>
              <a:ext uri="{FF2B5EF4-FFF2-40B4-BE49-F238E27FC236}">
                <a16:creationId xmlns:a16="http://schemas.microsoft.com/office/drawing/2014/main" id="{4ED53509-2D6F-B348-9E86-6ECB16E9933C}"/>
              </a:ext>
            </a:extLst>
          </p:cNvPr>
          <p:cNvPicPr preferRelativeResize="0"/>
          <p:nvPr/>
        </p:nvPicPr>
        <p:blipFill rotWithShape="1">
          <a:blip r:embed="rId6">
            <a:alphaModFix/>
          </a:blip>
          <a:srcRect/>
          <a:stretch/>
        </p:blipFill>
        <p:spPr>
          <a:xfrm>
            <a:off x="966814" y="1814447"/>
            <a:ext cx="741256" cy="741256"/>
          </a:xfrm>
          <a:prstGeom prst="rect">
            <a:avLst/>
          </a:prstGeom>
          <a:noFill/>
          <a:ln>
            <a:noFill/>
          </a:ln>
        </p:spPr>
      </p:pic>
      <p:sp>
        <p:nvSpPr>
          <p:cNvPr id="960" name="Google Shape;960;p146">
            <a:extLst>
              <a:ext uri="{FF2B5EF4-FFF2-40B4-BE49-F238E27FC236}">
                <a16:creationId xmlns:a16="http://schemas.microsoft.com/office/drawing/2014/main" id="{411DAF25-1435-86E4-CC7B-394D42CC8776}"/>
              </a:ext>
            </a:extLst>
          </p:cNvPr>
          <p:cNvSpPr txBox="1"/>
          <p:nvPr/>
        </p:nvSpPr>
        <p:spPr>
          <a:xfrm>
            <a:off x="-87430" y="1225493"/>
            <a:ext cx="1795500" cy="400079"/>
          </a:xfrm>
          <a:prstGeom prst="rect">
            <a:avLst/>
          </a:prstGeom>
          <a:noFill/>
          <a:ln>
            <a:noFill/>
          </a:ln>
        </p:spPr>
        <p:txBody>
          <a:bodyPr spcFirstLastPara="1" wrap="square" lIns="91425" tIns="91425" rIns="91425" bIns="91425" anchor="t" anchorCtr="0">
            <a:spAutoFit/>
          </a:bodyPr>
          <a:lstStyle/>
          <a:p>
            <a:pPr algn="ctr">
              <a:buSzPts val="1400"/>
            </a:pPr>
            <a:r>
              <a:rPr lang="es-CL" b="1" dirty="0">
                <a:solidFill>
                  <a:schemeClr val="tx1"/>
                </a:solidFill>
              </a:rPr>
              <a:t>Resiliente</a:t>
            </a:r>
            <a:endParaRPr b="1" dirty="0">
              <a:solidFill>
                <a:schemeClr val="tx1"/>
              </a:solidFill>
            </a:endParaRPr>
          </a:p>
        </p:txBody>
      </p:sp>
      <p:sp>
        <p:nvSpPr>
          <p:cNvPr id="959" name="Google Shape;959;p146">
            <a:extLst>
              <a:ext uri="{FF2B5EF4-FFF2-40B4-BE49-F238E27FC236}">
                <a16:creationId xmlns:a16="http://schemas.microsoft.com/office/drawing/2014/main" id="{A4E66AAB-3E6B-E3AD-D567-F6A3426B9E24}"/>
              </a:ext>
            </a:extLst>
          </p:cNvPr>
          <p:cNvSpPr txBox="1"/>
          <p:nvPr/>
        </p:nvSpPr>
        <p:spPr>
          <a:xfrm>
            <a:off x="1867924" y="906734"/>
            <a:ext cx="1795500" cy="400079"/>
          </a:xfrm>
          <a:prstGeom prst="rect">
            <a:avLst/>
          </a:prstGeom>
          <a:noFill/>
          <a:ln>
            <a:noFill/>
          </a:ln>
        </p:spPr>
        <p:txBody>
          <a:bodyPr spcFirstLastPara="1" wrap="square" lIns="91425" tIns="91425" rIns="91425" bIns="91425" anchor="t" anchorCtr="0">
            <a:spAutoFit/>
          </a:bodyPr>
          <a:lstStyle/>
          <a:p>
            <a:pPr algn="ctr">
              <a:buSzPts val="1400"/>
            </a:pPr>
            <a:r>
              <a:rPr lang="es-CL" b="1" dirty="0">
                <a:solidFill>
                  <a:schemeClr val="tx1"/>
                </a:solidFill>
              </a:rPr>
              <a:t>Segura</a:t>
            </a:r>
            <a:endParaRPr b="1" dirty="0">
              <a:solidFill>
                <a:schemeClr val="tx1"/>
              </a:solidFill>
            </a:endParaRPr>
          </a:p>
        </p:txBody>
      </p:sp>
      <p:pic>
        <p:nvPicPr>
          <p:cNvPr id="962" name="Google Shape;962;p146">
            <a:extLst>
              <a:ext uri="{FF2B5EF4-FFF2-40B4-BE49-F238E27FC236}">
                <a16:creationId xmlns:a16="http://schemas.microsoft.com/office/drawing/2014/main" id="{D45FCCD2-061A-9EAA-26FC-5277FA8849E7}"/>
              </a:ext>
            </a:extLst>
          </p:cNvPr>
          <p:cNvPicPr preferRelativeResize="0"/>
          <p:nvPr/>
        </p:nvPicPr>
        <p:blipFill rotWithShape="1">
          <a:blip r:embed="rId7">
            <a:alphaModFix/>
          </a:blip>
          <a:srcRect/>
          <a:stretch/>
        </p:blipFill>
        <p:spPr>
          <a:xfrm>
            <a:off x="2410950" y="1625572"/>
            <a:ext cx="448554" cy="448554"/>
          </a:xfrm>
          <a:prstGeom prst="rect">
            <a:avLst/>
          </a:prstGeom>
          <a:noFill/>
          <a:ln>
            <a:noFill/>
          </a:ln>
        </p:spPr>
      </p:pic>
      <p:sp>
        <p:nvSpPr>
          <p:cNvPr id="3" name="TextBox 2">
            <a:extLst>
              <a:ext uri="{FF2B5EF4-FFF2-40B4-BE49-F238E27FC236}">
                <a16:creationId xmlns:a16="http://schemas.microsoft.com/office/drawing/2014/main" id="{E72762B3-0A46-8307-3149-C8DE10A00086}"/>
              </a:ext>
            </a:extLst>
          </p:cNvPr>
          <p:cNvSpPr txBox="1"/>
          <p:nvPr/>
        </p:nvSpPr>
        <p:spPr>
          <a:xfrm>
            <a:off x="394823" y="4716667"/>
            <a:ext cx="3563796" cy="215444"/>
          </a:xfrm>
          <a:prstGeom prst="rect">
            <a:avLst/>
          </a:prstGeom>
          <a:noFill/>
        </p:spPr>
        <p:txBody>
          <a:bodyPr wrap="none" rtlCol="0">
            <a:spAutoFit/>
          </a:bodyPr>
          <a:lstStyle/>
          <a:p>
            <a:r>
              <a:rPr lang="es-ES_tradnl" sz="800" dirty="0">
                <a:solidFill>
                  <a:schemeClr val="tx1">
                    <a:lumMod val="75000"/>
                    <a:lumOff val="25000"/>
                  </a:schemeClr>
                </a:solidFill>
                <a:latin typeface="Calibri" panose="020F0502020204030204" pitchFamily="34" charset="0"/>
                <a:cs typeface="Calibri" panose="020F0502020204030204" pitchFamily="34" charset="0"/>
              </a:rPr>
              <a:t>Fuente: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World</a:t>
            </a:r>
            <a:r>
              <a:rPr lang="es-ES_tradnl" sz="800" dirty="0">
                <a:solidFill>
                  <a:schemeClr val="tx1">
                    <a:lumMod val="75000"/>
                    <a:lumOff val="25000"/>
                  </a:schemeClr>
                </a:solidFill>
                <a:latin typeface="Calibri" panose="020F0502020204030204" pitchFamily="34" charset="0"/>
                <a:cs typeface="Calibri" panose="020F0502020204030204" pitchFamily="34" charset="0"/>
              </a:rPr>
              <a:t> Energy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Trilemma</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Index</a:t>
            </a:r>
            <a:r>
              <a:rPr lang="es-ES_tradnl" sz="800" dirty="0">
                <a:solidFill>
                  <a:schemeClr val="tx1">
                    <a:lumMod val="75000"/>
                    <a:lumOff val="25000"/>
                  </a:schemeClr>
                </a:solidFill>
                <a:latin typeface="Calibri" panose="020F0502020204030204" pitchFamily="34" charset="0"/>
                <a:cs typeface="Calibri" panose="020F0502020204030204" pitchFamily="34" charset="0"/>
              </a:rPr>
              <a:t> 2024: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Latin</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America</a:t>
            </a:r>
            <a:r>
              <a:rPr lang="es-ES_tradnl" sz="800" dirty="0">
                <a:solidFill>
                  <a:schemeClr val="tx1">
                    <a:lumMod val="75000"/>
                    <a:lumOff val="25000"/>
                  </a:schemeClr>
                </a:solidFill>
                <a:latin typeface="Calibri" panose="020F0502020204030204" pitchFamily="34" charset="0"/>
                <a:cs typeface="Calibri" panose="020F0502020204030204" pitchFamily="34" charset="0"/>
              </a:rPr>
              <a:t>, </a:t>
            </a:r>
            <a:r>
              <a:rPr lang="es-ES_tradnl" sz="800" dirty="0" err="1">
                <a:solidFill>
                  <a:schemeClr val="tx1">
                    <a:lumMod val="75000"/>
                    <a:lumOff val="25000"/>
                  </a:schemeClr>
                </a:solidFill>
                <a:latin typeface="Calibri" panose="020F0502020204030204" pitchFamily="34" charset="0"/>
                <a:cs typeface="Calibri" panose="020F0502020204030204" pitchFamily="34" charset="0"/>
              </a:rPr>
              <a:t>World</a:t>
            </a:r>
            <a:r>
              <a:rPr lang="es-ES_tradnl" sz="800" dirty="0">
                <a:solidFill>
                  <a:schemeClr val="tx1">
                    <a:lumMod val="75000"/>
                    <a:lumOff val="25000"/>
                  </a:schemeClr>
                </a:solidFill>
                <a:latin typeface="Calibri" panose="020F0502020204030204" pitchFamily="34" charset="0"/>
                <a:cs typeface="Calibri" panose="020F0502020204030204" pitchFamily="34" charset="0"/>
              </a:rPr>
              <a:t> Energy Council</a:t>
            </a:r>
          </a:p>
        </p:txBody>
      </p:sp>
      <p:pic>
        <p:nvPicPr>
          <p:cNvPr id="10" name="Picture 9" descr="A close-up of a chart&#10;&#10;Description automatically generated">
            <a:extLst>
              <a:ext uri="{FF2B5EF4-FFF2-40B4-BE49-F238E27FC236}">
                <a16:creationId xmlns:a16="http://schemas.microsoft.com/office/drawing/2014/main" id="{BD1929D7-A107-FACE-DC5D-EE16B93A2F60}"/>
              </a:ext>
            </a:extLst>
          </p:cNvPr>
          <p:cNvPicPr>
            <a:picLocks noChangeAspect="1"/>
          </p:cNvPicPr>
          <p:nvPr/>
        </p:nvPicPr>
        <p:blipFill>
          <a:blip r:embed="rId3"/>
          <a:srcRect l="10065" t="53073" r="17858" b="19255"/>
          <a:stretch/>
        </p:blipFill>
        <p:spPr>
          <a:xfrm>
            <a:off x="3635123" y="891803"/>
            <a:ext cx="5287304" cy="2870496"/>
          </a:xfrm>
          <a:prstGeom prst="rect">
            <a:avLst/>
          </a:prstGeom>
        </p:spPr>
      </p:pic>
    </p:spTree>
    <p:extLst>
      <p:ext uri="{BB962C8B-B14F-4D97-AF65-F5344CB8AC3E}">
        <p14:creationId xmlns:p14="http://schemas.microsoft.com/office/powerpoint/2010/main" val="72699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3" name="Rectangle 2">
            <a:extLst>
              <a:ext uri="{FF2B5EF4-FFF2-40B4-BE49-F238E27FC236}">
                <a16:creationId xmlns:a16="http://schemas.microsoft.com/office/drawing/2014/main" id="{C43D1FB7-64F2-BD27-1A03-06B4B418B4DF}"/>
              </a:ext>
            </a:extLst>
          </p:cNvPr>
          <p:cNvSpPr/>
          <p:nvPr/>
        </p:nvSpPr>
        <p:spPr>
          <a:xfrm>
            <a:off x="0" y="806815"/>
            <a:ext cx="9144000" cy="415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143" name="Google Shape;1143;p161"/>
          <p:cNvSpPr/>
          <p:nvPr/>
        </p:nvSpPr>
        <p:spPr>
          <a:xfrm>
            <a:off x="239450" y="878925"/>
            <a:ext cx="8777700" cy="307800"/>
          </a:xfrm>
          <a:prstGeom prst="rect">
            <a:avLst/>
          </a:prstGeom>
          <a:noFill/>
          <a:ln>
            <a:noFill/>
          </a:ln>
        </p:spPr>
        <p:txBody>
          <a:bodyPr spcFirstLastPara="1" wrap="square" lIns="91425" tIns="45700" rIns="91425" bIns="45700" anchor="t" anchorCtr="0">
            <a:noAutofit/>
          </a:bodyPr>
          <a:lstStyle/>
          <a:p>
            <a:pPr>
              <a:buSzPts val="1400"/>
            </a:pPr>
            <a:r>
              <a:rPr lang="es-CL" sz="1300" dirty="0">
                <a:latin typeface="Calibri"/>
                <a:ea typeface="Calibri"/>
                <a:cs typeface="Calibri"/>
                <a:sym typeface="Calibri"/>
              </a:rPr>
              <a:t>En Chile en el período 2020 – 2030 el </a:t>
            </a:r>
            <a:r>
              <a:rPr lang="es-CL" sz="1300" b="1" dirty="0">
                <a:latin typeface="Calibri"/>
                <a:ea typeface="Calibri"/>
                <a:cs typeface="Calibri"/>
                <a:sym typeface="Calibri"/>
              </a:rPr>
              <a:t>sector generación aportará con más del 60% de la reducción de emisiones </a:t>
            </a:r>
            <a:r>
              <a:rPr lang="es-CL" sz="1300" dirty="0">
                <a:latin typeface="Calibri"/>
                <a:ea typeface="Calibri"/>
                <a:cs typeface="Calibri"/>
                <a:sym typeface="Calibri"/>
              </a:rPr>
              <a:t>de GEI</a:t>
            </a:r>
            <a:endParaRPr sz="1300" dirty="0">
              <a:latin typeface="Calibri"/>
              <a:ea typeface="Calibri"/>
              <a:cs typeface="Calibri"/>
              <a:sym typeface="Calibri"/>
            </a:endParaRPr>
          </a:p>
        </p:txBody>
      </p:sp>
      <p:sp>
        <p:nvSpPr>
          <p:cNvPr id="1144" name="Google Shape;1144;p161"/>
          <p:cNvSpPr txBox="1"/>
          <p:nvPr/>
        </p:nvSpPr>
        <p:spPr>
          <a:xfrm>
            <a:off x="239450" y="54244"/>
            <a:ext cx="6770950" cy="741245"/>
          </a:xfrm>
          <a:prstGeom prst="rect">
            <a:avLst/>
          </a:prstGeom>
          <a:noFill/>
          <a:ln>
            <a:noFill/>
          </a:ln>
        </p:spPr>
        <p:txBody>
          <a:bodyPr spcFirstLastPara="1" wrap="square" lIns="91425" tIns="45700" rIns="91425" bIns="45700" anchor="ctr" anchorCtr="0">
            <a:noAutofit/>
          </a:bodyPr>
          <a:lstStyle/>
          <a:p>
            <a:pPr>
              <a:buSzPts val="2000"/>
            </a:pPr>
            <a:r>
              <a:rPr lang="es-CL" sz="1800" b="1" dirty="0">
                <a:solidFill>
                  <a:srgbClr val="00B1DC"/>
                </a:solidFill>
                <a:latin typeface="Calibri"/>
                <a:ea typeface="Calibri"/>
                <a:cs typeface="Calibri"/>
                <a:sym typeface="Calibri"/>
              </a:rPr>
              <a:t>Las energías renovables y la electrificación son elementos </a:t>
            </a:r>
            <a:br>
              <a:rPr lang="es-CL" sz="1800" b="1" dirty="0">
                <a:solidFill>
                  <a:srgbClr val="00B1DC"/>
                </a:solidFill>
                <a:latin typeface="Calibri"/>
                <a:ea typeface="Calibri"/>
                <a:cs typeface="Calibri"/>
                <a:sym typeface="Calibri"/>
              </a:rPr>
            </a:br>
            <a:r>
              <a:rPr lang="es-CL" sz="1800" b="1" dirty="0">
                <a:solidFill>
                  <a:srgbClr val="00B1DC"/>
                </a:solidFill>
                <a:latin typeface="Calibri"/>
                <a:ea typeface="Calibri"/>
                <a:cs typeface="Calibri"/>
                <a:sym typeface="Calibri"/>
              </a:rPr>
              <a:t>esenciales para alcanzar la carbono neutralidad</a:t>
            </a:r>
            <a:endParaRPr sz="1800" dirty="0">
              <a:solidFill>
                <a:srgbClr val="00B1DC"/>
              </a:solidFill>
              <a:latin typeface="Calibri"/>
              <a:ea typeface="Calibri"/>
              <a:cs typeface="Calibri"/>
              <a:sym typeface="Calibri"/>
            </a:endParaRPr>
          </a:p>
        </p:txBody>
      </p:sp>
      <p:sp>
        <p:nvSpPr>
          <p:cNvPr id="1145" name="Google Shape;1145;p161"/>
          <p:cNvSpPr txBox="1"/>
          <p:nvPr/>
        </p:nvSpPr>
        <p:spPr>
          <a:xfrm>
            <a:off x="259099" y="4681567"/>
            <a:ext cx="7128900" cy="215403"/>
          </a:xfrm>
          <a:prstGeom prst="rect">
            <a:avLst/>
          </a:prstGeom>
          <a:noFill/>
          <a:ln>
            <a:noFill/>
          </a:ln>
        </p:spPr>
        <p:txBody>
          <a:bodyPr spcFirstLastPara="1" wrap="square" lIns="91425" tIns="45700" rIns="91425" bIns="45700" anchor="t" anchorCtr="0">
            <a:spAutoFit/>
          </a:bodyPr>
          <a:lstStyle/>
          <a:p>
            <a:pPr>
              <a:buClr>
                <a:srgbClr val="595959"/>
              </a:buClr>
              <a:buSzPts val="800"/>
            </a:pPr>
            <a:r>
              <a:rPr lang="es-CL" sz="800" dirty="0">
                <a:solidFill>
                  <a:srgbClr val="666666"/>
                </a:solidFill>
                <a:latin typeface="Calibri"/>
                <a:ea typeface="Calibri"/>
                <a:cs typeface="Calibri"/>
                <a:sym typeface="Calibri"/>
              </a:rPr>
              <a:t>Fuente: Estudio Trayectorias del sector energético chileno hacia la carbono neutralidad en el contexto del OD7, E2Biz, 2020</a:t>
            </a:r>
            <a:endParaRPr dirty="0">
              <a:solidFill>
                <a:srgbClr val="666666"/>
              </a:solidFill>
            </a:endParaRPr>
          </a:p>
        </p:txBody>
      </p:sp>
      <p:pic>
        <p:nvPicPr>
          <p:cNvPr id="1146" name="Google Shape;1146;p161"/>
          <p:cNvPicPr preferRelativeResize="0"/>
          <p:nvPr/>
        </p:nvPicPr>
        <p:blipFill rotWithShape="1">
          <a:blip r:embed="rId3">
            <a:alphaModFix/>
          </a:blip>
          <a:srcRect/>
          <a:stretch/>
        </p:blipFill>
        <p:spPr>
          <a:xfrm>
            <a:off x="363051" y="1201725"/>
            <a:ext cx="8619575" cy="3433024"/>
          </a:xfrm>
          <a:prstGeom prst="rect">
            <a:avLst/>
          </a:prstGeom>
          <a:noFill/>
          <a:ln>
            <a:noFill/>
          </a:ln>
        </p:spPr>
      </p:pic>
      <p:sp>
        <p:nvSpPr>
          <p:cNvPr id="2" name="Google Shape;429;p53">
            <a:extLst>
              <a:ext uri="{FF2B5EF4-FFF2-40B4-BE49-F238E27FC236}">
                <a16:creationId xmlns:a16="http://schemas.microsoft.com/office/drawing/2014/main" id="{7E4A50FA-303F-69CB-C078-C021F32BDB6C}"/>
              </a:ext>
            </a:extLst>
          </p:cNvPr>
          <p:cNvSpPr txBox="1">
            <a:spLocks noGrp="1"/>
          </p:cNvSpPr>
          <p:nvPr>
            <p:ph type="sldNum" idx="12"/>
          </p:nvPr>
        </p:nvSpPr>
        <p:spPr>
          <a:xfrm>
            <a:off x="8154326" y="4709014"/>
            <a:ext cx="730575" cy="273825"/>
          </a:xfrm>
          <a:prstGeom prst="rect">
            <a:avLst/>
          </a:prstGeom>
        </p:spPr>
        <p:txBody>
          <a:bodyPr spcFirstLastPara="1" wrap="square" lIns="91425" tIns="45694" rIns="91425" bIns="45694" anchor="ctr" anchorCtr="0">
            <a:noAutofit/>
          </a:bodyPr>
          <a:lstStyle/>
          <a:p>
            <a:pPr>
              <a:buSzPts val="1400"/>
            </a:pPr>
            <a:fld id="{00000000-1234-1234-1234-123412341234}" type="slidenum">
              <a:rPr lang="en-US"/>
              <a:pPr>
                <a:buSzPts val="1400"/>
              </a:pPr>
              <a:t>22</a:t>
            </a:fld>
            <a:endParaRPr dirty="0"/>
          </a:p>
        </p:txBody>
      </p:sp>
      <p:sp>
        <p:nvSpPr>
          <p:cNvPr id="4" name="Date Placeholder 3">
            <a:extLst>
              <a:ext uri="{FF2B5EF4-FFF2-40B4-BE49-F238E27FC236}">
                <a16:creationId xmlns:a16="http://schemas.microsoft.com/office/drawing/2014/main" id="{A8512485-5151-6B71-528D-7D41315F7805}"/>
              </a:ext>
            </a:extLst>
          </p:cNvPr>
          <p:cNvSpPr>
            <a:spLocks noGrp="1"/>
          </p:cNvSpPr>
          <p:nvPr>
            <p:ph type="dt" idx="10"/>
          </p:nvPr>
        </p:nvSpPr>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4190F9DF-4BE0-4EC9-691C-1A458298AB83}"/>
              </a:ext>
            </a:extLst>
          </p:cNvPr>
          <p:cNvSpPr>
            <a:spLocks noGrp="1"/>
          </p:cNvSpPr>
          <p:nvPr>
            <p:ph type="ftr" idx="11"/>
          </p:nvPr>
        </p:nvSpPr>
        <p:spPr/>
        <p:txBody>
          <a:bodyPr/>
          <a:lstStyle/>
          <a:p>
            <a:r>
              <a:rPr lang="en-US"/>
              <a:t>29º Congreso de Energía MEM</a:t>
            </a:r>
            <a:endParaRPr lang="en-C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a:spLocks noGrp="1"/>
          </p:cNvSpPr>
          <p:nvPr>
            <p:ph type="title"/>
          </p:nvPr>
        </p:nvSpPr>
        <p:spPr>
          <a:xfrm>
            <a:off x="215496" y="77821"/>
            <a:ext cx="8533681" cy="754937"/>
          </a:xfrm>
          <a:prstGeom prst="rect">
            <a:avLst/>
          </a:prstGeom>
        </p:spPr>
        <p:txBody>
          <a:bodyPr spcFirstLastPara="1" wrap="square" lIns="91425" tIns="45694" rIns="91425" bIns="45694" anchor="ctr" anchorCtr="0">
            <a:noAutofit/>
          </a:bodyPr>
          <a:lstStyle/>
          <a:p>
            <a:pPr>
              <a:buClr>
                <a:schemeClr val="dk1"/>
              </a:buClr>
              <a:buSzPts val="1300"/>
            </a:pPr>
            <a:r>
              <a:rPr lang="es-ES_tradnl" b="1" dirty="0">
                <a:latin typeface="Calibri"/>
                <a:ea typeface="Calibri"/>
                <a:cs typeface="Calibri"/>
                <a:sym typeface="Calibri"/>
              </a:rPr>
              <a:t>Chile se ha propuesto como objetivo alcanzar la carbono neutralidad y la resiliencia al clima, y lo ha explicitado en una Ley Marco de Cambio Climático de amplio consenso</a:t>
            </a:r>
          </a:p>
        </p:txBody>
      </p:sp>
      <p:pic>
        <p:nvPicPr>
          <p:cNvPr id="318" name="Google Shape;318;p45"/>
          <p:cNvPicPr preferRelativeResize="0"/>
          <p:nvPr/>
        </p:nvPicPr>
        <p:blipFill rotWithShape="1">
          <a:blip r:embed="rId3">
            <a:alphaModFix/>
          </a:blip>
          <a:srcRect l="4202" r="7128" b="2152"/>
          <a:stretch/>
        </p:blipFill>
        <p:spPr>
          <a:xfrm>
            <a:off x="4686304" y="1289360"/>
            <a:ext cx="4033177" cy="3021382"/>
          </a:xfrm>
          <a:prstGeom prst="rect">
            <a:avLst/>
          </a:prstGeom>
          <a:noFill/>
          <a:ln>
            <a:noFill/>
          </a:ln>
        </p:spPr>
      </p:pic>
      <p:sp>
        <p:nvSpPr>
          <p:cNvPr id="319" name="Google Shape;319;p45"/>
          <p:cNvSpPr txBox="1"/>
          <p:nvPr/>
        </p:nvSpPr>
        <p:spPr>
          <a:xfrm>
            <a:off x="4782026" y="4582251"/>
            <a:ext cx="4102875" cy="261588"/>
          </a:xfrm>
          <a:prstGeom prst="rect">
            <a:avLst/>
          </a:prstGeom>
          <a:noFill/>
          <a:ln>
            <a:noFill/>
          </a:ln>
        </p:spPr>
        <p:txBody>
          <a:bodyPr spcFirstLastPara="1" wrap="square" lIns="68569" tIns="68569" rIns="68569" bIns="68569" anchor="t" anchorCtr="0">
            <a:spAutoFit/>
          </a:bodyPr>
          <a:lstStyle/>
          <a:p>
            <a:r>
              <a:rPr lang="en-US" sz="800" dirty="0">
                <a:solidFill>
                  <a:srgbClr val="666666"/>
                </a:solidFill>
                <a:latin typeface="Calibri"/>
                <a:ea typeface="Calibri"/>
                <a:cs typeface="Calibri"/>
                <a:sym typeface="Calibri"/>
              </a:rPr>
              <a:t>Fuente: </a:t>
            </a:r>
            <a:r>
              <a:rPr lang="en-US" sz="800" dirty="0" err="1">
                <a:solidFill>
                  <a:srgbClr val="666666"/>
                </a:solidFill>
                <a:latin typeface="Calibri"/>
                <a:ea typeface="Calibri"/>
                <a:cs typeface="Calibri"/>
                <a:sym typeface="Calibri"/>
              </a:rPr>
              <a:t>Promulgación</a:t>
            </a:r>
            <a:r>
              <a:rPr lang="en-US" sz="800" dirty="0">
                <a:solidFill>
                  <a:srgbClr val="666666"/>
                </a:solidFill>
                <a:latin typeface="Calibri"/>
                <a:ea typeface="Calibri"/>
                <a:cs typeface="Calibri"/>
                <a:sym typeface="Calibri"/>
              </a:rPr>
              <a:t> de la Ley Marco de Cambio </a:t>
            </a:r>
            <a:r>
              <a:rPr lang="en-US" sz="800" dirty="0" err="1">
                <a:solidFill>
                  <a:srgbClr val="666666"/>
                </a:solidFill>
                <a:latin typeface="Calibri"/>
                <a:ea typeface="Calibri"/>
                <a:cs typeface="Calibri"/>
                <a:sym typeface="Calibri"/>
              </a:rPr>
              <a:t>Climático</a:t>
            </a:r>
            <a:r>
              <a:rPr lang="en-US" sz="800" dirty="0">
                <a:solidFill>
                  <a:srgbClr val="666666"/>
                </a:solidFill>
                <a:latin typeface="Calibri"/>
                <a:ea typeface="Calibri"/>
                <a:cs typeface="Calibri"/>
                <a:sym typeface="Calibri"/>
              </a:rPr>
              <a:t>, 5 de </a:t>
            </a:r>
            <a:r>
              <a:rPr lang="en-US" sz="800" dirty="0" err="1">
                <a:solidFill>
                  <a:srgbClr val="666666"/>
                </a:solidFill>
                <a:latin typeface="Calibri"/>
                <a:ea typeface="Calibri"/>
                <a:cs typeface="Calibri"/>
                <a:sym typeface="Calibri"/>
              </a:rPr>
              <a:t>junio</a:t>
            </a:r>
            <a:r>
              <a:rPr lang="en-US" sz="800" dirty="0">
                <a:solidFill>
                  <a:srgbClr val="666666"/>
                </a:solidFill>
                <a:latin typeface="Calibri"/>
                <a:ea typeface="Calibri"/>
                <a:cs typeface="Calibri"/>
                <a:sym typeface="Calibri"/>
              </a:rPr>
              <a:t> de 2022</a:t>
            </a:r>
            <a:endParaRPr sz="800" dirty="0">
              <a:solidFill>
                <a:srgbClr val="666666"/>
              </a:solidFill>
              <a:latin typeface="Calibri"/>
              <a:ea typeface="Calibri"/>
              <a:cs typeface="Calibri"/>
              <a:sym typeface="Calibri"/>
            </a:endParaRPr>
          </a:p>
        </p:txBody>
      </p:sp>
      <p:pic>
        <p:nvPicPr>
          <p:cNvPr id="320" name="Google Shape;320;p45"/>
          <p:cNvPicPr preferRelativeResize="0"/>
          <p:nvPr/>
        </p:nvPicPr>
        <p:blipFill rotWithShape="1">
          <a:blip r:embed="rId4">
            <a:alphaModFix/>
          </a:blip>
          <a:srcRect/>
          <a:stretch/>
        </p:blipFill>
        <p:spPr>
          <a:xfrm>
            <a:off x="385048" y="932309"/>
            <a:ext cx="3968419" cy="1133438"/>
          </a:xfrm>
          <a:prstGeom prst="rect">
            <a:avLst/>
          </a:prstGeom>
          <a:noFill/>
          <a:ln>
            <a:noFill/>
          </a:ln>
        </p:spPr>
      </p:pic>
      <p:sp>
        <p:nvSpPr>
          <p:cNvPr id="321" name="Google Shape;321;p45"/>
          <p:cNvSpPr txBox="1"/>
          <p:nvPr/>
        </p:nvSpPr>
        <p:spPr>
          <a:xfrm>
            <a:off x="424517" y="4615102"/>
            <a:ext cx="2679075" cy="226977"/>
          </a:xfrm>
          <a:prstGeom prst="rect">
            <a:avLst/>
          </a:prstGeom>
          <a:noFill/>
          <a:ln>
            <a:noFill/>
          </a:ln>
        </p:spPr>
        <p:txBody>
          <a:bodyPr spcFirstLastPara="1" wrap="square" lIns="51431" tIns="51431" rIns="51431" bIns="51431" anchor="t" anchorCtr="0">
            <a:spAutoFit/>
          </a:bodyPr>
          <a:lstStyle/>
          <a:p>
            <a:pPr>
              <a:buSzPts val="800"/>
            </a:pPr>
            <a:r>
              <a:rPr lang="en-US" sz="800" dirty="0">
                <a:solidFill>
                  <a:srgbClr val="666666"/>
                </a:solidFill>
                <a:latin typeface="Calibri"/>
                <a:ea typeface="Calibri"/>
                <a:cs typeface="Calibri"/>
                <a:sym typeface="Calibri"/>
              </a:rPr>
              <a:t>Fuente: El </a:t>
            </a:r>
            <a:r>
              <a:rPr lang="en-US" sz="800" dirty="0" err="1">
                <a:solidFill>
                  <a:srgbClr val="666666"/>
                </a:solidFill>
                <a:latin typeface="Calibri"/>
                <a:ea typeface="Calibri"/>
                <a:cs typeface="Calibri"/>
                <a:sym typeface="Calibri"/>
              </a:rPr>
              <a:t>Mercurio</a:t>
            </a:r>
            <a:r>
              <a:rPr lang="en-US" sz="800" dirty="0">
                <a:solidFill>
                  <a:srgbClr val="666666"/>
                </a:solidFill>
                <a:latin typeface="Calibri"/>
                <a:ea typeface="Calibri"/>
                <a:cs typeface="Calibri"/>
                <a:sym typeface="Calibri"/>
              </a:rPr>
              <a:t>, 16 de </a:t>
            </a:r>
            <a:r>
              <a:rPr lang="en-US" sz="800" dirty="0" err="1">
                <a:solidFill>
                  <a:srgbClr val="666666"/>
                </a:solidFill>
                <a:latin typeface="Calibri"/>
                <a:ea typeface="Calibri"/>
                <a:cs typeface="Calibri"/>
                <a:sym typeface="Calibri"/>
              </a:rPr>
              <a:t>junio</a:t>
            </a:r>
            <a:r>
              <a:rPr lang="en-US" sz="800" dirty="0">
                <a:solidFill>
                  <a:srgbClr val="666666"/>
                </a:solidFill>
                <a:latin typeface="Calibri"/>
                <a:ea typeface="Calibri"/>
                <a:cs typeface="Calibri"/>
                <a:sym typeface="Calibri"/>
              </a:rPr>
              <a:t> de 2019</a:t>
            </a:r>
            <a:endParaRPr sz="800" dirty="0">
              <a:solidFill>
                <a:srgbClr val="666666"/>
              </a:solidFill>
              <a:latin typeface="Calibri"/>
              <a:ea typeface="Calibri"/>
              <a:cs typeface="Calibri"/>
              <a:sym typeface="Calibri"/>
            </a:endParaRPr>
          </a:p>
        </p:txBody>
      </p:sp>
      <p:pic>
        <p:nvPicPr>
          <p:cNvPr id="4098" name="Picture 2">
            <a:extLst>
              <a:ext uri="{FF2B5EF4-FFF2-40B4-BE49-F238E27FC236}">
                <a16:creationId xmlns:a16="http://schemas.microsoft.com/office/drawing/2014/main" id="{751AABC7-EC29-1D94-7916-3BD6B22F67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70" t="24492" r="11431" b="5829"/>
          <a:stretch/>
        </p:blipFill>
        <p:spPr bwMode="auto">
          <a:xfrm>
            <a:off x="424517" y="2065747"/>
            <a:ext cx="3928950" cy="248202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FC3DF5C7-5C80-89F0-4BFD-E4C8963DF559}"/>
              </a:ext>
            </a:extLst>
          </p:cNvPr>
          <p:cNvSpPr>
            <a:spLocks noGrp="1"/>
          </p:cNvSpPr>
          <p:nvPr>
            <p:ph type="dt" idx="10"/>
          </p:nvPr>
        </p:nvSpPr>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B408D7E8-77F9-D1AE-F7B4-585FEE62018F}"/>
              </a:ext>
            </a:extLst>
          </p:cNvPr>
          <p:cNvSpPr>
            <a:spLocks noGrp="1"/>
          </p:cNvSpPr>
          <p:nvPr>
            <p:ph type="ftr" idx="11"/>
          </p:nvPr>
        </p:nvSpPr>
        <p:spPr/>
        <p:txBody>
          <a:bodyPr/>
          <a:lstStyle/>
          <a:p>
            <a:r>
              <a:rPr lang="en-US"/>
              <a:t>29º Congreso de Energía MEM</a:t>
            </a:r>
            <a:endParaRPr lang="en-CL"/>
          </a:p>
        </p:txBody>
      </p:sp>
      <p:sp>
        <p:nvSpPr>
          <p:cNvPr id="6" name="Slide Number Placeholder 5">
            <a:extLst>
              <a:ext uri="{FF2B5EF4-FFF2-40B4-BE49-F238E27FC236}">
                <a16:creationId xmlns:a16="http://schemas.microsoft.com/office/drawing/2014/main" id="{DD805D80-720D-3298-3118-3B7B99CBC2E6}"/>
              </a:ext>
            </a:extLst>
          </p:cNvPr>
          <p:cNvSpPr>
            <a:spLocks noGrp="1"/>
          </p:cNvSpPr>
          <p:nvPr>
            <p:ph type="sldNum" idx="12"/>
          </p:nvPr>
        </p:nvSpPr>
        <p:spPr/>
        <p:txBody>
          <a:bodyPr/>
          <a:lstStyle/>
          <a:p>
            <a:pPr>
              <a:buSzPts val="1400"/>
            </a:pPr>
            <a:fld id="{00000000-1234-1234-1234-123412341234}" type="slidenum">
              <a:rPr lang="en-CL" smtClean="0"/>
              <a:pPr>
                <a:buSzPts val="1400"/>
              </a:pPr>
              <a:t>23</a:t>
            </a:fld>
            <a:endParaRPr lang="en-C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197;p166">
            <a:extLst>
              <a:ext uri="{FF2B5EF4-FFF2-40B4-BE49-F238E27FC236}">
                <a16:creationId xmlns:a16="http://schemas.microsoft.com/office/drawing/2014/main" id="{90ABCF65-B64E-8E00-B4F3-0B3FCA270BF5}"/>
              </a:ext>
            </a:extLst>
          </p:cNvPr>
          <p:cNvSpPr txBox="1"/>
          <p:nvPr/>
        </p:nvSpPr>
        <p:spPr>
          <a:xfrm>
            <a:off x="3704095" y="873930"/>
            <a:ext cx="5102719" cy="3730419"/>
          </a:xfrm>
          <a:prstGeom prst="rect">
            <a:avLst/>
          </a:prstGeom>
          <a:solidFill>
            <a:schemeClr val="lt1"/>
          </a:solidFill>
          <a:ln>
            <a:noFill/>
          </a:ln>
        </p:spPr>
        <p:txBody>
          <a:bodyPr spcFirstLastPara="1" wrap="square" lIns="91425" tIns="45700" rIns="91425" bIns="45700" anchor="t" anchorCtr="0">
            <a:noAutofit/>
          </a:bodyPr>
          <a:lstStyle/>
          <a:p>
            <a:pPr algn="ctr">
              <a:buClr>
                <a:srgbClr val="1F497D"/>
              </a:buClr>
              <a:buSzPts val="1200"/>
            </a:pPr>
            <a:br>
              <a:rPr lang="es-CL" sz="1200" b="1" dirty="0">
                <a:solidFill>
                  <a:schemeClr val="dk1"/>
                </a:solidFill>
                <a:latin typeface="Calibri"/>
                <a:ea typeface="Calibri"/>
                <a:cs typeface="Calibri"/>
                <a:sym typeface="Calibri"/>
              </a:rPr>
            </a:br>
            <a:r>
              <a:rPr lang="es-CL" sz="1200" b="1" dirty="0">
                <a:solidFill>
                  <a:schemeClr val="dk1"/>
                </a:solidFill>
                <a:latin typeface="Calibri"/>
                <a:ea typeface="Calibri"/>
                <a:cs typeface="Calibri"/>
                <a:sym typeface="Calibri"/>
              </a:rPr>
              <a:t>Carbón como participación de la producción mundial de electricidad</a:t>
            </a:r>
            <a:endParaRPr sz="1200" dirty="0">
              <a:solidFill>
                <a:schemeClr val="dk1"/>
              </a:solidFill>
            </a:endParaRPr>
          </a:p>
        </p:txBody>
      </p:sp>
      <p:sp>
        <p:nvSpPr>
          <p:cNvPr id="2" name="Date Placeholder 1">
            <a:extLst>
              <a:ext uri="{FF2B5EF4-FFF2-40B4-BE49-F238E27FC236}">
                <a16:creationId xmlns:a16="http://schemas.microsoft.com/office/drawing/2014/main" id="{9F6DFB54-7E36-989B-E855-EF91F3578D26}"/>
              </a:ext>
            </a:extLst>
          </p:cNvPr>
          <p:cNvSpPr>
            <a:spLocks noGrp="1"/>
          </p:cNvSpPr>
          <p:nvPr>
            <p:ph type="dt" idx="2"/>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589FBF5B-C319-1D62-8B40-CB537AEFF758}"/>
              </a:ext>
            </a:extLst>
          </p:cNvPr>
          <p:cNvSpPr>
            <a:spLocks noGrp="1"/>
          </p:cNvSpPr>
          <p:nvPr>
            <p:ph type="ftr" idx="3"/>
          </p:nvPr>
        </p:nvSpPr>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6DA38CDC-4068-938B-D904-7EEEB772FBCC}"/>
              </a:ext>
            </a:extLst>
          </p:cNvPr>
          <p:cNvSpPr>
            <a:spLocks noGrp="1"/>
          </p:cNvSpPr>
          <p:nvPr>
            <p:ph type="sldNum" idx="4"/>
          </p:nvPr>
        </p:nvSpPr>
        <p:spPr/>
        <p:txBody>
          <a:bodyPr/>
          <a:lstStyle/>
          <a:p>
            <a:pPr algn="r">
              <a:buSzPts val="1400"/>
            </a:pPr>
            <a:fld id="{00000000-1234-1234-1234-123412341234}" type="slidenum">
              <a:rPr lang="en-CL" smtClean="0"/>
              <a:pPr algn="r">
                <a:buSzPts val="1400"/>
              </a:pPr>
              <a:t>24</a:t>
            </a:fld>
            <a:endParaRPr lang="en-CL"/>
          </a:p>
        </p:txBody>
      </p:sp>
      <p:sp>
        <p:nvSpPr>
          <p:cNvPr id="5" name="Title 4">
            <a:extLst>
              <a:ext uri="{FF2B5EF4-FFF2-40B4-BE49-F238E27FC236}">
                <a16:creationId xmlns:a16="http://schemas.microsoft.com/office/drawing/2014/main" id="{7FF6665A-D505-8047-1983-2FCB10294C06}"/>
              </a:ext>
            </a:extLst>
          </p:cNvPr>
          <p:cNvSpPr>
            <a:spLocks noGrp="1"/>
          </p:cNvSpPr>
          <p:nvPr>
            <p:ph type="title"/>
          </p:nvPr>
        </p:nvSpPr>
        <p:spPr/>
        <p:txBody>
          <a:bodyPr>
            <a:noAutofit/>
          </a:bodyPr>
          <a:lstStyle/>
          <a:p>
            <a:r>
              <a:rPr lang="en-CL" dirty="0"/>
              <a:t>En muchos países estamos viendo un retroceso del uso del carbón</a:t>
            </a:r>
          </a:p>
        </p:txBody>
      </p:sp>
      <p:pic>
        <p:nvPicPr>
          <p:cNvPr id="6" name="Picture 5">
            <a:extLst>
              <a:ext uri="{FF2B5EF4-FFF2-40B4-BE49-F238E27FC236}">
                <a16:creationId xmlns:a16="http://schemas.microsoft.com/office/drawing/2014/main" id="{FC65EB69-4605-CDDB-5B96-79E63BB26571}"/>
              </a:ext>
            </a:extLst>
          </p:cNvPr>
          <p:cNvPicPr>
            <a:picLocks noChangeAspect="1"/>
          </p:cNvPicPr>
          <p:nvPr/>
        </p:nvPicPr>
        <p:blipFill>
          <a:blip r:embed="rId2"/>
          <a:stretch>
            <a:fillRect/>
          </a:stretch>
        </p:blipFill>
        <p:spPr>
          <a:xfrm>
            <a:off x="357065" y="866181"/>
            <a:ext cx="3130054" cy="3730419"/>
          </a:xfrm>
          <a:prstGeom prst="rect">
            <a:avLst/>
          </a:prstGeom>
        </p:spPr>
      </p:pic>
      <p:pic>
        <p:nvPicPr>
          <p:cNvPr id="8" name="Picture 7" descr="A graph showing the growth of electricity production&#10;&#10;Description automatically generated">
            <a:extLst>
              <a:ext uri="{FF2B5EF4-FFF2-40B4-BE49-F238E27FC236}">
                <a16:creationId xmlns:a16="http://schemas.microsoft.com/office/drawing/2014/main" id="{FD9BEC51-9F9E-976A-C00F-DED219A0E93B}"/>
              </a:ext>
            </a:extLst>
          </p:cNvPr>
          <p:cNvPicPr>
            <a:picLocks noChangeAspect="1"/>
          </p:cNvPicPr>
          <p:nvPr/>
        </p:nvPicPr>
        <p:blipFill>
          <a:blip r:embed="rId3"/>
          <a:srcRect l="2662" t="13850" r="12778"/>
          <a:stretch/>
        </p:blipFill>
        <p:spPr>
          <a:xfrm>
            <a:off x="3910631" y="1311964"/>
            <a:ext cx="4698245" cy="2903431"/>
          </a:xfrm>
          <a:prstGeom prst="rect">
            <a:avLst/>
          </a:prstGeom>
        </p:spPr>
      </p:pic>
      <p:sp>
        <p:nvSpPr>
          <p:cNvPr id="7" name="Google Shape;321;p45">
            <a:extLst>
              <a:ext uri="{FF2B5EF4-FFF2-40B4-BE49-F238E27FC236}">
                <a16:creationId xmlns:a16="http://schemas.microsoft.com/office/drawing/2014/main" id="{2129E9E5-6CD8-6552-6D6E-A75330CDDF92}"/>
              </a:ext>
            </a:extLst>
          </p:cNvPr>
          <p:cNvSpPr txBox="1"/>
          <p:nvPr/>
        </p:nvSpPr>
        <p:spPr>
          <a:xfrm>
            <a:off x="424517" y="4615102"/>
            <a:ext cx="2679075" cy="242366"/>
          </a:xfrm>
          <a:prstGeom prst="rect">
            <a:avLst/>
          </a:prstGeom>
          <a:noFill/>
          <a:ln>
            <a:noFill/>
          </a:ln>
        </p:spPr>
        <p:txBody>
          <a:bodyPr spcFirstLastPara="1" wrap="square" lIns="51431" tIns="51431" rIns="51431" bIns="51431" anchor="t" anchorCtr="0">
            <a:spAutoFit/>
          </a:bodyPr>
          <a:lstStyle/>
          <a:p>
            <a:pPr>
              <a:buSzPts val="800"/>
            </a:pPr>
            <a:r>
              <a:rPr lang="en-US" sz="900" dirty="0">
                <a:solidFill>
                  <a:srgbClr val="666666"/>
                </a:solidFill>
                <a:latin typeface="Calibri"/>
                <a:ea typeface="Calibri"/>
                <a:cs typeface="Calibri"/>
                <a:sym typeface="Calibri"/>
              </a:rPr>
              <a:t>Fuente: The Economist, 2023 </a:t>
            </a:r>
            <a:endParaRPr sz="900" dirty="0">
              <a:solidFill>
                <a:srgbClr val="666666"/>
              </a:solidFill>
              <a:latin typeface="Calibri"/>
              <a:ea typeface="Calibri"/>
              <a:cs typeface="Calibri"/>
              <a:sym typeface="Calibri"/>
            </a:endParaRPr>
          </a:p>
        </p:txBody>
      </p:sp>
      <p:sp>
        <p:nvSpPr>
          <p:cNvPr id="10" name="Google Shape;321;p45">
            <a:extLst>
              <a:ext uri="{FF2B5EF4-FFF2-40B4-BE49-F238E27FC236}">
                <a16:creationId xmlns:a16="http://schemas.microsoft.com/office/drawing/2014/main" id="{39394D45-5A51-C280-5CF1-D79EE3912977}"/>
              </a:ext>
            </a:extLst>
          </p:cNvPr>
          <p:cNvSpPr txBox="1"/>
          <p:nvPr/>
        </p:nvSpPr>
        <p:spPr>
          <a:xfrm>
            <a:off x="3704095" y="4615102"/>
            <a:ext cx="2679075" cy="242366"/>
          </a:xfrm>
          <a:prstGeom prst="rect">
            <a:avLst/>
          </a:prstGeom>
          <a:noFill/>
          <a:ln>
            <a:noFill/>
          </a:ln>
        </p:spPr>
        <p:txBody>
          <a:bodyPr spcFirstLastPara="1" wrap="square" lIns="51431" tIns="51431" rIns="51431" bIns="51431" anchor="t" anchorCtr="0">
            <a:spAutoFit/>
          </a:bodyPr>
          <a:lstStyle/>
          <a:p>
            <a:pPr>
              <a:buSzPts val="800"/>
            </a:pPr>
            <a:r>
              <a:rPr lang="en-US" sz="900" dirty="0">
                <a:solidFill>
                  <a:srgbClr val="666666"/>
                </a:solidFill>
                <a:latin typeface="Calibri"/>
                <a:ea typeface="Calibri"/>
                <a:cs typeface="Calibri"/>
                <a:sym typeface="Calibri"/>
              </a:rPr>
              <a:t>Fuente: IEA, 2024 </a:t>
            </a:r>
            <a:endParaRPr sz="900" dirty="0">
              <a:solidFill>
                <a:srgbClr val="666666"/>
              </a:solidFill>
              <a:latin typeface="Calibri"/>
              <a:ea typeface="Calibri"/>
              <a:cs typeface="Calibri"/>
              <a:sym typeface="Calibri"/>
            </a:endParaRPr>
          </a:p>
        </p:txBody>
      </p:sp>
    </p:spTree>
    <p:extLst>
      <p:ext uri="{BB962C8B-B14F-4D97-AF65-F5344CB8AC3E}">
        <p14:creationId xmlns:p14="http://schemas.microsoft.com/office/powerpoint/2010/main" val="303863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7"/>
          <p:cNvPicPr preferRelativeResize="0"/>
          <p:nvPr/>
        </p:nvPicPr>
        <p:blipFill>
          <a:blip r:embed="rId3">
            <a:alphaModFix/>
          </a:blip>
          <a:stretch>
            <a:fillRect/>
          </a:stretch>
        </p:blipFill>
        <p:spPr>
          <a:xfrm rot="489894">
            <a:off x="5379275" y="1038451"/>
            <a:ext cx="3800224" cy="2713125"/>
          </a:xfrm>
          <a:prstGeom prst="rect">
            <a:avLst/>
          </a:prstGeom>
          <a:noFill/>
          <a:ln>
            <a:noFill/>
          </a:ln>
          <a:effectLst>
            <a:outerShdw blurRad="57150" dist="19050" dir="5400000" algn="bl" rotWithShape="0">
              <a:srgbClr val="000000">
                <a:alpha val="50000"/>
              </a:srgbClr>
            </a:outerShdw>
          </a:effectLst>
        </p:spPr>
      </p:pic>
      <p:pic>
        <p:nvPicPr>
          <p:cNvPr id="348" name="Google Shape;348;p47"/>
          <p:cNvPicPr preferRelativeResize="0"/>
          <p:nvPr/>
        </p:nvPicPr>
        <p:blipFill rotWithShape="1">
          <a:blip r:embed="rId4">
            <a:alphaModFix/>
          </a:blip>
          <a:srcRect/>
          <a:stretch/>
        </p:blipFill>
        <p:spPr>
          <a:xfrm rot="-516573">
            <a:off x="44212" y="1400922"/>
            <a:ext cx="5041257" cy="1988187"/>
          </a:xfrm>
          <a:prstGeom prst="rect">
            <a:avLst/>
          </a:prstGeom>
          <a:solidFill>
            <a:srgbClr val="ECECEC"/>
          </a:solidFill>
          <a:ln w="88900" cap="sq" cmpd="sng">
            <a:solidFill>
              <a:srgbClr val="FFFFFF"/>
            </a:solidFill>
            <a:prstDash val="solid"/>
            <a:miter lim="800000"/>
            <a:headEnd type="none" w="sm" len="sm"/>
            <a:tailEnd type="none" w="sm" len="sm"/>
          </a:ln>
          <a:effectLst>
            <a:outerShdw blurRad="142875" dist="9525" dir="5520000" algn="tl" rotWithShape="0">
              <a:srgbClr val="000000">
                <a:alpha val="40000"/>
              </a:srgbClr>
            </a:outerShdw>
          </a:effectLst>
        </p:spPr>
      </p:pic>
      <p:sp>
        <p:nvSpPr>
          <p:cNvPr id="349" name="Google Shape;349;p47"/>
          <p:cNvSpPr/>
          <p:nvPr/>
        </p:nvSpPr>
        <p:spPr>
          <a:xfrm>
            <a:off x="4419600" y="2419350"/>
            <a:ext cx="304875" cy="304875"/>
          </a:xfrm>
          <a:prstGeom prst="rect">
            <a:avLst/>
          </a:prstGeom>
          <a:noFill/>
          <a:ln>
            <a:noFill/>
          </a:ln>
        </p:spPr>
        <p:txBody>
          <a:bodyPr spcFirstLastPara="1" wrap="square" lIns="91425" tIns="45694" rIns="91425" bIns="45694" anchor="t" anchorCtr="0">
            <a:noAutofit/>
          </a:bodyPr>
          <a:lstStyle/>
          <a:p>
            <a:pPr>
              <a:buSzPts val="2400"/>
            </a:pPr>
            <a:endParaRPr sz="1800">
              <a:latin typeface="Calibri"/>
              <a:ea typeface="Calibri"/>
              <a:cs typeface="Calibri"/>
              <a:sym typeface="Calibri"/>
            </a:endParaRPr>
          </a:p>
        </p:txBody>
      </p:sp>
      <p:sp>
        <p:nvSpPr>
          <p:cNvPr id="3" name="Date Placeholder 2">
            <a:extLst>
              <a:ext uri="{FF2B5EF4-FFF2-40B4-BE49-F238E27FC236}">
                <a16:creationId xmlns:a16="http://schemas.microsoft.com/office/drawing/2014/main" id="{0774B15D-91AC-3D56-2750-28897A25A66C}"/>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6F0EF433-4DEA-4CF0-F5AD-3CD2BBE88DA0}"/>
              </a:ext>
            </a:extLst>
          </p:cNvPr>
          <p:cNvSpPr>
            <a:spLocks noGrp="1"/>
          </p:cNvSpPr>
          <p:nvPr>
            <p:ph type="ftr" idx="11"/>
          </p:nvPr>
        </p:nvSpPr>
        <p:spPr/>
        <p:txBody>
          <a:bodyPr/>
          <a:lstStyle/>
          <a:p>
            <a:r>
              <a:rPr lang="en-US"/>
              <a:t>29º Congreso de Energía MEM</a:t>
            </a:r>
            <a:endParaRPr lang="en-CL"/>
          </a:p>
        </p:txBody>
      </p:sp>
      <p:sp>
        <p:nvSpPr>
          <p:cNvPr id="351" name="Google Shape;351;p47"/>
          <p:cNvSpPr txBox="1">
            <a:spLocks noGrp="1"/>
          </p:cNvSpPr>
          <p:nvPr>
            <p:ph type="sldNum" idx="12"/>
          </p:nvPr>
        </p:nvSpPr>
        <p:spPr>
          <a:prstGeom prst="rect">
            <a:avLst/>
          </a:prstGeom>
        </p:spPr>
        <p:txBody>
          <a:bodyPr spcFirstLastPara="1" wrap="square" lIns="91425" tIns="45694" rIns="91425" bIns="45694" anchor="ctr" anchorCtr="0">
            <a:noAutofit/>
          </a:bodyPr>
          <a:lstStyle/>
          <a:p>
            <a:fld id="{00000000-1234-1234-1234-123412341234}" type="slidenum">
              <a:rPr lang="en-US"/>
              <a:pPr/>
              <a:t>25</a:t>
            </a:fld>
            <a:endParaRPr/>
          </a:p>
        </p:txBody>
      </p:sp>
      <p:sp>
        <p:nvSpPr>
          <p:cNvPr id="350" name="Google Shape;350;p47"/>
          <p:cNvSpPr txBox="1">
            <a:spLocks noGrp="1"/>
          </p:cNvSpPr>
          <p:nvPr>
            <p:ph type="title"/>
          </p:nvPr>
        </p:nvSpPr>
        <p:spPr>
          <a:prstGeom prst="rect">
            <a:avLst/>
          </a:prstGeom>
          <a:noFill/>
          <a:ln>
            <a:noFill/>
          </a:ln>
        </p:spPr>
        <p:txBody>
          <a:bodyPr spcFirstLastPara="1" wrap="square" lIns="91425" tIns="45694" rIns="91425" bIns="45694" anchor="t" anchorCtr="0">
            <a:noAutofit/>
          </a:bodyPr>
          <a:lstStyle/>
          <a:p>
            <a:r>
              <a:rPr lang="es-ES_tradnl" b="1" dirty="0">
                <a:latin typeface="Calibri"/>
                <a:ea typeface="Calibri"/>
                <a:cs typeface="Calibri"/>
                <a:sym typeface="Calibri"/>
              </a:rPr>
              <a:t>En Chile en 2018 hicimos un acuerdo público-privado de cierre anticipado del carbón, y a fines de 2023 ya habremos cerrado un 25% de la capacidad instalada</a:t>
            </a:r>
            <a:endParaRPr lang="es-ES_tradnl" b="1" dirty="0">
              <a:solidFill>
                <a:srgbClr val="22B7CB"/>
              </a:solidFill>
              <a:latin typeface="Calibri"/>
              <a:ea typeface="Calibri"/>
              <a:cs typeface="Calibri"/>
              <a:sym typeface="Calibri"/>
            </a:endParaRPr>
          </a:p>
        </p:txBody>
      </p:sp>
      <p:pic>
        <p:nvPicPr>
          <p:cNvPr id="352" name="Google Shape;352;p47"/>
          <p:cNvPicPr preferRelativeResize="0"/>
          <p:nvPr/>
        </p:nvPicPr>
        <p:blipFill>
          <a:blip r:embed="rId5">
            <a:alphaModFix/>
          </a:blip>
          <a:stretch>
            <a:fillRect/>
          </a:stretch>
        </p:blipFill>
        <p:spPr>
          <a:xfrm>
            <a:off x="3074861" y="3111515"/>
            <a:ext cx="2994290" cy="1801236"/>
          </a:xfrm>
          <a:prstGeom prst="rect">
            <a:avLst/>
          </a:prstGeom>
          <a:noFill/>
          <a:ln>
            <a:noFill/>
          </a:ln>
        </p:spPr>
      </p:pic>
      <p:sp>
        <p:nvSpPr>
          <p:cNvPr id="353" name="Google Shape;353;p47"/>
          <p:cNvSpPr txBox="1"/>
          <p:nvPr/>
        </p:nvSpPr>
        <p:spPr>
          <a:xfrm rot="-445316">
            <a:off x="149709" y="3667016"/>
            <a:ext cx="2994186" cy="323135"/>
          </a:xfrm>
          <a:prstGeom prst="rect">
            <a:avLst/>
          </a:prstGeom>
          <a:noFill/>
          <a:ln>
            <a:noFill/>
          </a:ln>
        </p:spPr>
        <p:txBody>
          <a:bodyPr spcFirstLastPara="1" wrap="square" lIns="91425" tIns="91425" rIns="91425" bIns="91425" anchor="t" anchorCtr="0">
            <a:spAutoFit/>
          </a:bodyPr>
          <a:lstStyle/>
          <a:p>
            <a:r>
              <a:rPr lang="en-US" sz="900">
                <a:solidFill>
                  <a:srgbClr val="666666"/>
                </a:solidFill>
                <a:latin typeface="Calibri"/>
                <a:ea typeface="Calibri"/>
                <a:cs typeface="Calibri"/>
                <a:sym typeface="Calibri"/>
              </a:rPr>
              <a:t>Fuente: Ministerio de Energía, 30 de enero de 2018</a:t>
            </a:r>
            <a:endParaRPr sz="900">
              <a:solidFill>
                <a:srgbClr val="666666"/>
              </a:solidFill>
              <a:latin typeface="Calibri"/>
              <a:ea typeface="Calibri"/>
              <a:cs typeface="Calibri"/>
              <a:sym typeface="Calibri"/>
            </a:endParaRPr>
          </a:p>
        </p:txBody>
      </p:sp>
      <p:sp>
        <p:nvSpPr>
          <p:cNvPr id="354" name="Google Shape;354;p47"/>
          <p:cNvSpPr txBox="1"/>
          <p:nvPr/>
        </p:nvSpPr>
        <p:spPr>
          <a:xfrm rot="471693">
            <a:off x="6079224" y="3797526"/>
            <a:ext cx="2993863" cy="323135"/>
          </a:xfrm>
          <a:prstGeom prst="rect">
            <a:avLst/>
          </a:prstGeom>
          <a:noFill/>
          <a:ln>
            <a:noFill/>
          </a:ln>
        </p:spPr>
        <p:txBody>
          <a:bodyPr spcFirstLastPara="1" wrap="square" lIns="91425" tIns="91425" rIns="91425" bIns="91425" anchor="t" anchorCtr="0">
            <a:spAutoFit/>
          </a:bodyPr>
          <a:lstStyle/>
          <a:p>
            <a:r>
              <a:rPr lang="en-US" sz="900">
                <a:solidFill>
                  <a:srgbClr val="666666"/>
                </a:solidFill>
                <a:latin typeface="Calibri"/>
                <a:ea typeface="Calibri"/>
                <a:cs typeface="Calibri"/>
                <a:sym typeface="Calibri"/>
              </a:rPr>
              <a:t>Fuente: El Mercurio, 28 de septiembre de 2022</a:t>
            </a:r>
            <a:endParaRPr sz="900">
              <a:solidFill>
                <a:srgbClr val="666666"/>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5" name="Rectangle 4">
            <a:extLst>
              <a:ext uri="{FF2B5EF4-FFF2-40B4-BE49-F238E27FC236}">
                <a16:creationId xmlns:a16="http://schemas.microsoft.com/office/drawing/2014/main" id="{B9143315-D01E-B4DE-19D5-BF7534954BD7}"/>
              </a:ext>
            </a:extLst>
          </p:cNvPr>
          <p:cNvSpPr/>
          <p:nvPr/>
        </p:nvSpPr>
        <p:spPr>
          <a:xfrm>
            <a:off x="0" y="922084"/>
            <a:ext cx="9144000" cy="4032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393" name="Google Shape;393;p50"/>
          <p:cNvSpPr txBox="1">
            <a:spLocks noGrp="1"/>
          </p:cNvSpPr>
          <p:nvPr>
            <p:ph type="sldNum" idx="12"/>
          </p:nvPr>
        </p:nvSpPr>
        <p:spPr>
          <a:prstGeom prst="rect">
            <a:avLst/>
          </a:prstGeom>
        </p:spPr>
        <p:txBody>
          <a:bodyPr spcFirstLastPara="1" wrap="square" lIns="91425" tIns="45694" rIns="91425" bIns="45694" anchor="ctr" anchorCtr="0">
            <a:noAutofit/>
          </a:bodyPr>
          <a:lstStyle/>
          <a:p>
            <a:fld id="{00000000-1234-1234-1234-123412341234}" type="slidenum">
              <a:rPr lang="en-US"/>
              <a:pPr/>
              <a:t>26</a:t>
            </a:fld>
            <a:endParaRPr/>
          </a:p>
        </p:txBody>
      </p:sp>
      <p:sp>
        <p:nvSpPr>
          <p:cNvPr id="392" name="Google Shape;392;p50"/>
          <p:cNvSpPr txBox="1">
            <a:spLocks noGrp="1"/>
          </p:cNvSpPr>
          <p:nvPr>
            <p:ph type="title"/>
          </p:nvPr>
        </p:nvSpPr>
        <p:spPr>
          <a:xfrm>
            <a:off x="215496" y="0"/>
            <a:ext cx="8533681" cy="922084"/>
          </a:xfrm>
          <a:prstGeom prst="rect">
            <a:avLst/>
          </a:prstGeom>
        </p:spPr>
        <p:txBody>
          <a:bodyPr spcFirstLastPara="1" wrap="square" lIns="91425" tIns="45694" rIns="91425" bIns="45694" anchor="ctr" anchorCtr="0">
            <a:noAutofit/>
          </a:bodyPr>
          <a:lstStyle/>
          <a:p>
            <a:r>
              <a:rPr lang="es-ES_tradnl" sz="1800" b="1" dirty="0">
                <a:latin typeface="Calibri"/>
                <a:ea typeface="Calibri"/>
                <a:cs typeface="Calibri"/>
                <a:sym typeface="Calibri"/>
              </a:rPr>
              <a:t>La energía solar está pronta a superar a la nuclear, luego a la hidro, al gas natural y al carbón, y será la principal fuente de generación del planeta en menos de una década</a:t>
            </a:r>
          </a:p>
        </p:txBody>
      </p:sp>
      <p:sp>
        <p:nvSpPr>
          <p:cNvPr id="2" name="Google Shape;429;p53">
            <a:extLst>
              <a:ext uri="{FF2B5EF4-FFF2-40B4-BE49-F238E27FC236}">
                <a16:creationId xmlns:a16="http://schemas.microsoft.com/office/drawing/2014/main" id="{1F5633E5-69D3-3B5B-CAD0-B53AC1727114}"/>
              </a:ext>
            </a:extLst>
          </p:cNvPr>
          <p:cNvSpPr txBox="1">
            <a:spLocks/>
          </p:cNvSpPr>
          <p:nvPr/>
        </p:nvSpPr>
        <p:spPr>
          <a:xfrm>
            <a:off x="8154326" y="4909316"/>
            <a:ext cx="730575" cy="273825"/>
          </a:xfrm>
          <a:prstGeom prst="rect">
            <a:avLst/>
          </a:prstGeom>
          <a:noFill/>
          <a:ln>
            <a:noFill/>
          </a:ln>
        </p:spPr>
        <p:txBody>
          <a:bodyPr spcFirstLastPara="1" wrap="square" lIns="91425" tIns="45694" rIns="91425" bIns="45694"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9pPr>
          </a:lstStyle>
          <a:p>
            <a:fld id="{00000000-1234-1234-1234-123412341234}" type="slidenum">
              <a:rPr lang="en-US" sz="1050">
                <a:solidFill>
                  <a:schemeClr val="bg1"/>
                </a:solidFill>
              </a:rPr>
              <a:pPr/>
              <a:t>26</a:t>
            </a:fld>
            <a:endParaRPr lang="en-US" sz="1050" dirty="0">
              <a:solidFill>
                <a:schemeClr val="bg1"/>
              </a:solidFill>
            </a:endParaRPr>
          </a:p>
        </p:txBody>
      </p:sp>
      <p:pic>
        <p:nvPicPr>
          <p:cNvPr id="4" name="Picture 3" descr="A graph of power consumption&#10;&#10;Description automatically generated with medium confidence">
            <a:extLst>
              <a:ext uri="{FF2B5EF4-FFF2-40B4-BE49-F238E27FC236}">
                <a16:creationId xmlns:a16="http://schemas.microsoft.com/office/drawing/2014/main" id="{0BA67275-DD88-7D25-E69F-D462CEBDAA97}"/>
              </a:ext>
            </a:extLst>
          </p:cNvPr>
          <p:cNvPicPr>
            <a:picLocks noChangeAspect="1"/>
          </p:cNvPicPr>
          <p:nvPr/>
        </p:nvPicPr>
        <p:blipFill>
          <a:blip r:embed="rId3"/>
          <a:srcRect l="6102" t="23753" r="8911" b="13658"/>
          <a:stretch/>
        </p:blipFill>
        <p:spPr>
          <a:xfrm>
            <a:off x="326003" y="1042007"/>
            <a:ext cx="8309113" cy="3742265"/>
          </a:xfrm>
          <a:prstGeom prst="rect">
            <a:avLst/>
          </a:prstGeom>
        </p:spPr>
      </p:pic>
      <p:sp>
        <p:nvSpPr>
          <p:cNvPr id="6" name="Google Shape;1194;p166">
            <a:extLst>
              <a:ext uri="{FF2B5EF4-FFF2-40B4-BE49-F238E27FC236}">
                <a16:creationId xmlns:a16="http://schemas.microsoft.com/office/drawing/2014/main" id="{2E836062-C6BD-7298-3D98-DF0DCFA57757}"/>
              </a:ext>
            </a:extLst>
          </p:cNvPr>
          <p:cNvSpPr/>
          <p:nvPr/>
        </p:nvSpPr>
        <p:spPr>
          <a:xfrm>
            <a:off x="259099" y="4672029"/>
            <a:ext cx="2905520" cy="228752"/>
          </a:xfrm>
          <a:prstGeom prst="rect">
            <a:avLst/>
          </a:prstGeom>
          <a:noFill/>
          <a:ln>
            <a:noFill/>
          </a:ln>
        </p:spPr>
        <p:txBody>
          <a:bodyPr spcFirstLastPara="1" wrap="square" lIns="91425" tIns="45700" rIns="91425" bIns="45700" anchor="t" anchorCtr="0">
            <a:noAutofit/>
          </a:bodyPr>
          <a:lstStyle/>
          <a:p>
            <a:pPr>
              <a:buClr>
                <a:srgbClr val="595959"/>
              </a:buClr>
              <a:buSzPts val="800"/>
            </a:pPr>
            <a:r>
              <a:rPr lang="es-CL" sz="800" dirty="0">
                <a:solidFill>
                  <a:srgbClr val="595959"/>
                </a:solidFill>
                <a:latin typeface="Calibri"/>
                <a:ea typeface="Calibri"/>
                <a:cs typeface="Calibri"/>
                <a:sym typeface="Calibri"/>
              </a:rPr>
              <a:t>Fuente: </a:t>
            </a:r>
            <a:r>
              <a:rPr lang="es-CL" sz="800" dirty="0" err="1">
                <a:solidFill>
                  <a:srgbClr val="595959"/>
                </a:solidFill>
                <a:latin typeface="Calibri"/>
                <a:ea typeface="Calibri"/>
                <a:cs typeface="Calibri"/>
                <a:sym typeface="Calibri"/>
              </a:rPr>
              <a:t>World</a:t>
            </a:r>
            <a:r>
              <a:rPr lang="es-CL" sz="800" dirty="0">
                <a:solidFill>
                  <a:srgbClr val="595959"/>
                </a:solidFill>
                <a:latin typeface="Calibri"/>
                <a:ea typeface="Calibri"/>
                <a:cs typeface="Calibri"/>
                <a:sym typeface="Calibri"/>
              </a:rPr>
              <a:t> Energy Outlook 2024, IEA, octubre 2024</a:t>
            </a:r>
          </a:p>
        </p:txBody>
      </p:sp>
      <p:pic>
        <p:nvPicPr>
          <p:cNvPr id="7" name="Picture 6" descr="A graph of power consumption&#10;&#10;Description automatically generated with medium confidence">
            <a:extLst>
              <a:ext uri="{FF2B5EF4-FFF2-40B4-BE49-F238E27FC236}">
                <a16:creationId xmlns:a16="http://schemas.microsoft.com/office/drawing/2014/main" id="{D3FF6D9D-A032-FC63-453A-3B76D63EAABA}"/>
              </a:ext>
            </a:extLst>
          </p:cNvPr>
          <p:cNvPicPr>
            <a:picLocks noChangeAspect="1"/>
          </p:cNvPicPr>
          <p:nvPr/>
        </p:nvPicPr>
        <p:blipFill>
          <a:blip r:embed="rId3"/>
          <a:srcRect l="2485" t="93206" r="61515" b="3640"/>
          <a:stretch/>
        </p:blipFill>
        <p:spPr>
          <a:xfrm>
            <a:off x="1760095" y="1038037"/>
            <a:ext cx="5623809" cy="312485"/>
          </a:xfrm>
          <a:prstGeom prst="rect">
            <a:avLst/>
          </a:prstGeom>
        </p:spPr>
      </p:pic>
      <p:sp>
        <p:nvSpPr>
          <p:cNvPr id="3" name="Date Placeholder 2">
            <a:extLst>
              <a:ext uri="{FF2B5EF4-FFF2-40B4-BE49-F238E27FC236}">
                <a16:creationId xmlns:a16="http://schemas.microsoft.com/office/drawing/2014/main" id="{A91A708E-7A1B-A7EA-820F-6B22309E2212}"/>
              </a:ext>
            </a:extLst>
          </p:cNvPr>
          <p:cNvSpPr>
            <a:spLocks noGrp="1"/>
          </p:cNvSpPr>
          <p:nvPr>
            <p:ph type="dt" idx="10"/>
          </p:nvPr>
        </p:nvSpPr>
        <p:spPr/>
        <p:txBody>
          <a:bodyPr/>
          <a:lstStyle/>
          <a:p>
            <a:r>
              <a:rPr lang="en-US"/>
              <a:t>Cartagena de Indias | 06.11.2024</a:t>
            </a:r>
            <a:endParaRPr lang="en-CL"/>
          </a:p>
        </p:txBody>
      </p:sp>
      <p:sp>
        <p:nvSpPr>
          <p:cNvPr id="8" name="Footer Placeholder 7">
            <a:extLst>
              <a:ext uri="{FF2B5EF4-FFF2-40B4-BE49-F238E27FC236}">
                <a16:creationId xmlns:a16="http://schemas.microsoft.com/office/drawing/2014/main" id="{5EB128C8-9B23-10DA-AF53-7A2E4FCECF94}"/>
              </a:ext>
            </a:extLst>
          </p:cNvPr>
          <p:cNvSpPr>
            <a:spLocks noGrp="1"/>
          </p:cNvSpPr>
          <p:nvPr>
            <p:ph type="ftr" idx="11"/>
          </p:nvPr>
        </p:nvSpPr>
        <p:spPr/>
        <p:txBody>
          <a:bodyPr/>
          <a:lstStyle/>
          <a:p>
            <a:r>
              <a:rPr lang="en-US"/>
              <a:t>29º Congreso de Energía MEM</a:t>
            </a:r>
            <a:endParaRPr lang="en-C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Date Placeholder 2">
            <a:extLst>
              <a:ext uri="{FF2B5EF4-FFF2-40B4-BE49-F238E27FC236}">
                <a16:creationId xmlns:a16="http://schemas.microsoft.com/office/drawing/2014/main" id="{63B450DE-9738-1170-918B-56D56CF30019}"/>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2265788A-2EA4-E51F-91C3-1E7F5251BF83}"/>
              </a:ext>
            </a:extLst>
          </p:cNvPr>
          <p:cNvSpPr>
            <a:spLocks noGrp="1"/>
          </p:cNvSpPr>
          <p:nvPr>
            <p:ph type="ftr" idx="11"/>
          </p:nvPr>
        </p:nvSpPr>
        <p:spPr/>
        <p:txBody>
          <a:bodyPr/>
          <a:lstStyle/>
          <a:p>
            <a:r>
              <a:rPr lang="en-US"/>
              <a:t>29º Congreso de Energía MEM</a:t>
            </a:r>
            <a:endParaRPr lang="en-CL"/>
          </a:p>
        </p:txBody>
      </p:sp>
      <p:sp>
        <p:nvSpPr>
          <p:cNvPr id="362" name="Google Shape;362;p48"/>
          <p:cNvSpPr txBox="1">
            <a:spLocks noGrp="1"/>
          </p:cNvSpPr>
          <p:nvPr>
            <p:ph type="sldNum" idx="12"/>
          </p:nvPr>
        </p:nvSpPr>
        <p:spPr/>
        <p:txBody>
          <a:bodyPr spcFirstLastPara="1" wrap="square" lIns="91425" tIns="45694" rIns="91425" bIns="45694" anchor="ctr" anchorCtr="0">
            <a:noAutofit/>
          </a:bodyPr>
          <a:lstStyle/>
          <a:p>
            <a:fld id="{00000000-1234-1234-1234-123412341234}" type="slidenum">
              <a:rPr lang="en-US"/>
              <a:pPr/>
              <a:t>27</a:t>
            </a:fld>
            <a:endParaRPr lang="en-US"/>
          </a:p>
        </p:txBody>
      </p:sp>
      <p:sp>
        <p:nvSpPr>
          <p:cNvPr id="11" name="Title 10">
            <a:extLst>
              <a:ext uri="{FF2B5EF4-FFF2-40B4-BE49-F238E27FC236}">
                <a16:creationId xmlns:a16="http://schemas.microsoft.com/office/drawing/2014/main" id="{BB22801E-5B37-2A17-0363-B5FD74BDE70F}"/>
              </a:ext>
            </a:extLst>
          </p:cNvPr>
          <p:cNvSpPr>
            <a:spLocks noGrp="1"/>
          </p:cNvSpPr>
          <p:nvPr>
            <p:ph type="title"/>
          </p:nvPr>
        </p:nvSpPr>
        <p:spPr>
          <a:xfrm>
            <a:off x="215496" y="102336"/>
            <a:ext cx="8533681" cy="740502"/>
          </a:xfrm>
        </p:spPr>
        <p:txBody>
          <a:bodyPr>
            <a:noAutofit/>
          </a:bodyPr>
          <a:lstStyle/>
          <a:p>
            <a:r>
              <a:rPr lang="es-ES_tradnl" dirty="0">
                <a:sym typeface="Calibri"/>
              </a:rPr>
              <a:t>En Chile las energías renovables han crecido año a año, sin subsidios, gracias a mercados abiertos, neutros, competitivos </a:t>
            </a:r>
            <a:r>
              <a:rPr lang="es-ES_tradnl">
                <a:sym typeface="Calibri"/>
              </a:rPr>
              <a:t>y a una </a:t>
            </a:r>
            <a:r>
              <a:rPr lang="es-ES_tradnl" dirty="0">
                <a:sym typeface="Calibri"/>
              </a:rPr>
              <a:t>visión y contratos de largo plazo</a:t>
            </a:r>
            <a:endParaRPr lang="en-CL" dirty="0"/>
          </a:p>
        </p:txBody>
      </p:sp>
      <p:sp>
        <p:nvSpPr>
          <p:cNvPr id="363" name="Google Shape;363;p48"/>
          <p:cNvSpPr txBox="1"/>
          <p:nvPr/>
        </p:nvSpPr>
        <p:spPr>
          <a:xfrm>
            <a:off x="353947" y="4605154"/>
            <a:ext cx="2039058" cy="192330"/>
          </a:xfrm>
          <a:prstGeom prst="rect">
            <a:avLst/>
          </a:prstGeom>
          <a:noFill/>
          <a:ln>
            <a:noFill/>
          </a:ln>
        </p:spPr>
        <p:txBody>
          <a:bodyPr spcFirstLastPara="1" wrap="square" lIns="68569" tIns="34275" rIns="68569" bIns="34275" anchor="t" anchorCtr="0">
            <a:spAutoFit/>
          </a:bodyPr>
          <a:lstStyle/>
          <a:p>
            <a:r>
              <a:rPr lang="en-US" sz="800" dirty="0">
                <a:solidFill>
                  <a:srgbClr val="666666"/>
                </a:solidFill>
                <a:latin typeface="Calibri"/>
                <a:ea typeface="Calibri"/>
                <a:cs typeface="Calibri"/>
                <a:sym typeface="Calibri"/>
              </a:rPr>
              <a:t>Fuente: </a:t>
            </a:r>
            <a:r>
              <a:rPr lang="en-US" sz="800" dirty="0" err="1">
                <a:solidFill>
                  <a:srgbClr val="666666"/>
                </a:solidFill>
                <a:latin typeface="Calibri"/>
                <a:ea typeface="Calibri"/>
                <a:cs typeface="Calibri"/>
                <a:sym typeface="Calibri"/>
              </a:rPr>
              <a:t>Generadoras</a:t>
            </a:r>
            <a:r>
              <a:rPr lang="en-US" sz="800" dirty="0">
                <a:solidFill>
                  <a:srgbClr val="666666"/>
                </a:solidFill>
                <a:latin typeface="Calibri"/>
                <a:ea typeface="Calibri"/>
                <a:cs typeface="Calibri"/>
                <a:sym typeface="Calibri"/>
              </a:rPr>
              <a:t> de Chile, 2023</a:t>
            </a:r>
            <a:endParaRPr sz="800" dirty="0">
              <a:solidFill>
                <a:srgbClr val="666666"/>
              </a:solidFill>
            </a:endParaRPr>
          </a:p>
        </p:txBody>
      </p:sp>
      <p:sp>
        <p:nvSpPr>
          <p:cNvPr id="364" name="Google Shape;364;p48"/>
          <p:cNvSpPr txBox="1"/>
          <p:nvPr/>
        </p:nvSpPr>
        <p:spPr>
          <a:xfrm>
            <a:off x="883917" y="1135050"/>
            <a:ext cx="4299300" cy="353921"/>
          </a:xfrm>
          <a:prstGeom prst="rect">
            <a:avLst/>
          </a:prstGeom>
          <a:noFill/>
          <a:ln>
            <a:noFill/>
          </a:ln>
        </p:spPr>
        <p:txBody>
          <a:bodyPr spcFirstLastPara="1" wrap="square" lIns="68569" tIns="68569" rIns="68569" bIns="68569" anchor="t" anchorCtr="0">
            <a:spAutoFit/>
          </a:bodyPr>
          <a:lstStyle/>
          <a:p>
            <a:pPr algn="ctr"/>
            <a:r>
              <a:rPr lang="es-ES_tradnl" b="1" noProof="0" dirty="0">
                <a:solidFill>
                  <a:schemeClr val="tx1">
                    <a:lumMod val="75000"/>
                    <a:lumOff val="25000"/>
                  </a:schemeClr>
                </a:solidFill>
                <a:latin typeface="Calibri"/>
                <a:ea typeface="Calibri"/>
                <a:cs typeface="Calibri"/>
                <a:sym typeface="Calibri"/>
              </a:rPr>
              <a:t>Evolución generación mensual eólica y solar </a:t>
            </a:r>
            <a:endParaRPr lang="es-ES_tradnl" b="1" noProof="0" dirty="0">
              <a:solidFill>
                <a:schemeClr val="tx1">
                  <a:lumMod val="75000"/>
                  <a:lumOff val="25000"/>
                </a:schemeClr>
              </a:solidFill>
              <a:highlight>
                <a:srgbClr val="FFFFFF"/>
              </a:highlight>
              <a:latin typeface="Calibri"/>
              <a:ea typeface="Calibri"/>
              <a:cs typeface="Calibri"/>
              <a:sym typeface="Calibri"/>
            </a:endParaRPr>
          </a:p>
        </p:txBody>
      </p:sp>
      <p:sp>
        <p:nvSpPr>
          <p:cNvPr id="366" name="Google Shape;366;p48"/>
          <p:cNvSpPr/>
          <p:nvPr/>
        </p:nvSpPr>
        <p:spPr>
          <a:xfrm rot="-5400000">
            <a:off x="4926527" y="2623875"/>
            <a:ext cx="1458900" cy="273825"/>
          </a:xfrm>
          <a:prstGeom prst="rightArrow">
            <a:avLst>
              <a:gd name="adj1" fmla="val 50000"/>
              <a:gd name="adj2" fmla="val 62538"/>
            </a:avLst>
          </a:prstGeom>
          <a:solidFill>
            <a:srgbClr val="EA9999"/>
          </a:solidFill>
          <a:ln w="9525" cap="flat" cmpd="sng">
            <a:solidFill>
              <a:srgbClr val="EA999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67" name="Google Shape;367;p48"/>
          <p:cNvSpPr txBox="1"/>
          <p:nvPr/>
        </p:nvSpPr>
        <p:spPr>
          <a:xfrm>
            <a:off x="5863461" y="1760400"/>
            <a:ext cx="3156396" cy="1729838"/>
          </a:xfrm>
          <a:prstGeom prst="rect">
            <a:avLst/>
          </a:prstGeom>
          <a:noFill/>
          <a:ln>
            <a:noFill/>
          </a:ln>
        </p:spPr>
        <p:txBody>
          <a:bodyPr spcFirstLastPara="1" wrap="square" lIns="91425" tIns="91425" rIns="91425" bIns="91425" anchor="t" anchorCtr="0">
            <a:noAutofit/>
          </a:bodyPr>
          <a:lstStyle/>
          <a:p>
            <a:pPr algn="ctr"/>
            <a:r>
              <a:rPr lang="es-ES_tradnl" noProof="0" dirty="0">
                <a:latin typeface="Calibri"/>
                <a:cs typeface="Calibri"/>
                <a:sym typeface="Calibri"/>
              </a:rPr>
              <a:t>En 2023 en Chile el</a:t>
            </a:r>
          </a:p>
          <a:p>
            <a:pPr algn="ctr"/>
            <a:endParaRPr lang="es-ES_tradnl" noProof="0" dirty="0">
              <a:latin typeface="Calibri"/>
              <a:cs typeface="Calibri"/>
              <a:sym typeface="Calibri"/>
            </a:endParaRPr>
          </a:p>
          <a:p>
            <a:pPr algn="ctr"/>
            <a:r>
              <a:rPr lang="es-ES_tradnl" sz="4000" b="1" noProof="0" dirty="0">
                <a:solidFill>
                  <a:srgbClr val="1F497D"/>
                </a:solidFill>
                <a:latin typeface="Calibri"/>
                <a:ea typeface="Calibri"/>
                <a:cs typeface="Calibri"/>
                <a:sym typeface="Calibri"/>
              </a:rPr>
              <a:t>65%</a:t>
            </a:r>
            <a:r>
              <a:rPr lang="es-ES_tradnl" sz="4000" noProof="0" dirty="0">
                <a:latin typeface="Calibri"/>
                <a:ea typeface="Calibri"/>
                <a:cs typeface="Calibri"/>
                <a:sym typeface="Calibri"/>
              </a:rPr>
              <a:t> </a:t>
            </a:r>
          </a:p>
          <a:p>
            <a:pPr algn="ctr">
              <a:spcBef>
                <a:spcPts val="975"/>
              </a:spcBef>
              <a:spcAft>
                <a:spcPts val="975"/>
              </a:spcAft>
            </a:pPr>
            <a:r>
              <a:rPr lang="es-ES_tradnl" noProof="0" dirty="0">
                <a:latin typeface="Calibri"/>
                <a:ea typeface="Calibri"/>
                <a:cs typeface="Calibri"/>
                <a:sym typeface="Calibri"/>
              </a:rPr>
              <a:t>de la generación fue renovable (hidro, solar, eólica, biomasa y geotermia)</a:t>
            </a:r>
            <a:endParaRPr lang="es-ES_tradnl" sz="1200" noProof="0" dirty="0">
              <a:latin typeface="Calibri"/>
              <a:ea typeface="Calibri"/>
              <a:cs typeface="Calibri"/>
              <a:sym typeface="Calibri"/>
            </a:endParaRPr>
          </a:p>
        </p:txBody>
      </p:sp>
      <p:pic>
        <p:nvPicPr>
          <p:cNvPr id="368" name="Google Shape;368;p48"/>
          <p:cNvPicPr preferRelativeResize="0"/>
          <p:nvPr/>
        </p:nvPicPr>
        <p:blipFill>
          <a:blip r:embed="rId3">
            <a:alphaModFix/>
            <a:extLst>
              <a:ext uri="{BEBA8EAE-BF5A-486C-A8C5-ECC9F3942E4B}">
                <a14:imgProps xmlns:a14="http://schemas.microsoft.com/office/drawing/2010/main">
                  <a14:imgLayer r:embed="rId4">
                    <a14:imgEffect>
                      <a14:brightnessContrast bright="-4000"/>
                    </a14:imgEffect>
                  </a14:imgLayer>
                </a14:imgProps>
              </a:ext>
            </a:extLst>
          </a:blip>
          <a:stretch>
            <a:fillRect/>
          </a:stretch>
        </p:blipFill>
        <p:spPr>
          <a:xfrm>
            <a:off x="216623" y="1597295"/>
            <a:ext cx="4966594" cy="24832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2"/>
          <p:cNvSpPr txBox="1">
            <a:spLocks noGrp="1"/>
          </p:cNvSpPr>
          <p:nvPr>
            <p:ph type="title"/>
          </p:nvPr>
        </p:nvSpPr>
        <p:spPr>
          <a:xfrm>
            <a:off x="254419" y="131307"/>
            <a:ext cx="6668895" cy="630937"/>
          </a:xfrm>
          <a:prstGeom prst="rect">
            <a:avLst/>
          </a:prstGeom>
        </p:spPr>
        <p:txBody>
          <a:bodyPr spcFirstLastPara="1" wrap="square" lIns="91425" tIns="45694" rIns="91425" bIns="45694" anchor="ctr" anchorCtr="0">
            <a:noAutofit/>
          </a:bodyPr>
          <a:lstStyle/>
          <a:p>
            <a:pPr>
              <a:buClr>
                <a:schemeClr val="dk1"/>
              </a:buClr>
              <a:buSzPts val="1300"/>
            </a:pPr>
            <a:r>
              <a:rPr lang="es-ES_tradnl" sz="1800" b="1" dirty="0">
                <a:latin typeface="Calibri"/>
                <a:ea typeface="Calibri"/>
                <a:cs typeface="Calibri"/>
                <a:sym typeface="Calibri"/>
              </a:rPr>
              <a:t>El Sistema Eléctrico Nacional (SEN) de Chile es hoy un arcoíris tecnológico en generación, con mayoría renovable</a:t>
            </a:r>
          </a:p>
        </p:txBody>
      </p:sp>
      <p:sp>
        <p:nvSpPr>
          <p:cNvPr id="369" name="Google Shape;369;p52"/>
          <p:cNvSpPr txBox="1"/>
          <p:nvPr/>
        </p:nvSpPr>
        <p:spPr>
          <a:xfrm>
            <a:off x="5672153" y="611845"/>
            <a:ext cx="3332362" cy="4178045"/>
          </a:xfrm>
          <a:prstGeom prst="rect">
            <a:avLst/>
          </a:prstGeom>
          <a:noFill/>
          <a:ln>
            <a:noFill/>
          </a:ln>
        </p:spPr>
        <p:txBody>
          <a:bodyPr spcFirstLastPara="1" wrap="square" lIns="68569" tIns="68569" rIns="68569" bIns="68569" anchor="t" anchorCtr="0">
            <a:spAutoFit/>
          </a:bodyPr>
          <a:lstStyle/>
          <a:p>
            <a:pPr>
              <a:lnSpc>
                <a:spcPct val="350000"/>
              </a:lnSpc>
            </a:pPr>
            <a:r>
              <a:rPr lang="es-ES_tradnl" sz="1500" b="1" dirty="0">
                <a:latin typeface="Calibri"/>
                <a:ea typeface="Calibri"/>
                <a:cs typeface="Calibri"/>
                <a:sym typeface="Calibri"/>
              </a:rPr>
              <a:t>&gt;36,000 km</a:t>
            </a:r>
            <a:r>
              <a:rPr lang="es-ES_tradnl" sz="1500" dirty="0">
                <a:latin typeface="Calibri"/>
                <a:ea typeface="Calibri"/>
                <a:cs typeface="Calibri"/>
                <a:sym typeface="Calibri"/>
              </a:rPr>
              <a:t> de líneas de transmisión</a:t>
            </a:r>
          </a:p>
          <a:p>
            <a:pPr>
              <a:lnSpc>
                <a:spcPct val="350000"/>
              </a:lnSpc>
            </a:pPr>
            <a:r>
              <a:rPr lang="es-ES_tradnl" sz="1500" b="1" dirty="0">
                <a:latin typeface="Calibri"/>
                <a:ea typeface="Calibri"/>
                <a:cs typeface="Calibri"/>
                <a:sym typeface="Calibri"/>
              </a:rPr>
              <a:t>840 </a:t>
            </a:r>
            <a:r>
              <a:rPr lang="es-ES_tradnl" sz="1500" dirty="0">
                <a:latin typeface="Calibri"/>
                <a:ea typeface="Calibri"/>
                <a:cs typeface="Calibri"/>
                <a:sym typeface="Calibri"/>
              </a:rPr>
              <a:t>unidades de generación</a:t>
            </a:r>
          </a:p>
          <a:p>
            <a:pPr>
              <a:lnSpc>
                <a:spcPct val="350000"/>
              </a:lnSpc>
            </a:pPr>
            <a:r>
              <a:rPr lang="es-ES_tradnl" sz="1500" b="1" dirty="0">
                <a:latin typeface="Calibri"/>
                <a:ea typeface="Calibri"/>
                <a:cs typeface="Calibri"/>
                <a:sym typeface="Calibri"/>
              </a:rPr>
              <a:t>11.550 MW</a:t>
            </a:r>
            <a:r>
              <a:rPr lang="es-ES_tradnl" sz="1500" dirty="0">
                <a:latin typeface="Calibri"/>
                <a:ea typeface="Calibri"/>
                <a:cs typeface="Calibri"/>
                <a:sym typeface="Calibri"/>
              </a:rPr>
              <a:t> demanda máxima (verano)</a:t>
            </a:r>
          </a:p>
          <a:p>
            <a:pPr>
              <a:lnSpc>
                <a:spcPct val="350000"/>
              </a:lnSpc>
            </a:pPr>
            <a:r>
              <a:rPr lang="es-ES_tradnl" sz="1500" b="1" dirty="0">
                <a:solidFill>
                  <a:schemeClr val="dk1"/>
                </a:solidFill>
                <a:latin typeface="Calibri"/>
                <a:ea typeface="Calibri"/>
                <a:cs typeface="Calibri"/>
                <a:sym typeface="Calibri"/>
              </a:rPr>
              <a:t>84 TWh</a:t>
            </a:r>
            <a:r>
              <a:rPr lang="es-ES_tradnl" sz="1500" dirty="0">
                <a:solidFill>
                  <a:schemeClr val="dk1"/>
                </a:solidFill>
                <a:latin typeface="Calibri"/>
                <a:ea typeface="Calibri"/>
                <a:cs typeface="Calibri"/>
                <a:sym typeface="Calibri"/>
              </a:rPr>
              <a:t> </a:t>
            </a:r>
            <a:r>
              <a:rPr lang="es-ES_tradnl" sz="1500" dirty="0">
                <a:latin typeface="Calibri"/>
                <a:ea typeface="Calibri"/>
                <a:cs typeface="Calibri"/>
                <a:sym typeface="Calibri"/>
              </a:rPr>
              <a:t>producción anual (2023)</a:t>
            </a:r>
          </a:p>
          <a:p>
            <a:pPr>
              <a:lnSpc>
                <a:spcPct val="350000"/>
              </a:lnSpc>
            </a:pPr>
            <a:r>
              <a:rPr lang="es-ES_tradnl" sz="1500" dirty="0">
                <a:latin typeface="Calibri"/>
                <a:ea typeface="Calibri"/>
                <a:cs typeface="Calibri"/>
                <a:sym typeface="Calibri"/>
              </a:rPr>
              <a:t>(Casi) </a:t>
            </a:r>
            <a:r>
              <a:rPr lang="es-ES_tradnl" sz="1500" b="1" dirty="0">
                <a:latin typeface="Calibri"/>
                <a:ea typeface="Calibri"/>
                <a:cs typeface="Calibri"/>
                <a:sym typeface="Calibri"/>
              </a:rPr>
              <a:t>sin interconexión </a:t>
            </a:r>
            <a:r>
              <a:rPr lang="es-ES_tradnl" sz="1500" dirty="0">
                <a:latin typeface="Calibri"/>
                <a:ea typeface="Calibri"/>
                <a:cs typeface="Calibri"/>
                <a:sym typeface="Calibri"/>
              </a:rPr>
              <a:t>con vecinos</a:t>
            </a:r>
          </a:p>
        </p:txBody>
      </p:sp>
      <p:pic>
        <p:nvPicPr>
          <p:cNvPr id="370" name="Google Shape;370;p52"/>
          <p:cNvPicPr preferRelativeResize="0"/>
          <p:nvPr/>
        </p:nvPicPr>
        <p:blipFill>
          <a:blip r:embed="rId3">
            <a:alphaModFix/>
            <a:extLst>
              <a:ext uri="{BEBA8EAE-BF5A-486C-A8C5-ECC9F3942E4B}">
                <a14:imgProps xmlns:a14="http://schemas.microsoft.com/office/drawing/2010/main">
                  <a14:imgLayer r:embed="rId4">
                    <a14:imgEffect>
                      <a14:brightnessContrast bright="-4000"/>
                    </a14:imgEffect>
                  </a14:imgLayer>
                </a14:imgProps>
              </a:ext>
            </a:extLst>
          </a:blip>
          <a:stretch>
            <a:fillRect/>
          </a:stretch>
        </p:blipFill>
        <p:spPr>
          <a:xfrm>
            <a:off x="5025788" y="1006871"/>
            <a:ext cx="449475" cy="449475"/>
          </a:xfrm>
          <a:prstGeom prst="rect">
            <a:avLst/>
          </a:prstGeom>
          <a:noFill/>
          <a:ln>
            <a:noFill/>
          </a:ln>
        </p:spPr>
      </p:pic>
      <p:pic>
        <p:nvPicPr>
          <p:cNvPr id="371" name="Google Shape;371;p52"/>
          <p:cNvPicPr preferRelativeResize="0"/>
          <p:nvPr/>
        </p:nvPicPr>
        <p:blipFill>
          <a:blip r:embed="rId5">
            <a:alphaModFix/>
            <a:extLst>
              <a:ext uri="{BEBA8EAE-BF5A-486C-A8C5-ECC9F3942E4B}">
                <a14:imgProps xmlns:a14="http://schemas.microsoft.com/office/drawing/2010/main">
                  <a14:imgLayer r:embed="rId6">
                    <a14:imgEffect>
                      <a14:brightnessContrast bright="-4000"/>
                    </a14:imgEffect>
                  </a14:imgLayer>
                </a14:imgProps>
              </a:ext>
            </a:extLst>
          </a:blip>
          <a:stretch>
            <a:fillRect/>
          </a:stretch>
        </p:blipFill>
        <p:spPr>
          <a:xfrm>
            <a:off x="5025788" y="1790399"/>
            <a:ext cx="449475" cy="449491"/>
          </a:xfrm>
          <a:prstGeom prst="rect">
            <a:avLst/>
          </a:prstGeom>
          <a:noFill/>
          <a:ln>
            <a:noFill/>
          </a:ln>
        </p:spPr>
      </p:pic>
      <p:pic>
        <p:nvPicPr>
          <p:cNvPr id="372" name="Google Shape;372;p52"/>
          <p:cNvPicPr preferRelativeResize="0"/>
          <p:nvPr/>
        </p:nvPicPr>
        <p:blipFill>
          <a:blip r:embed="rId7">
            <a:alphaModFix/>
          </a:blip>
          <a:stretch>
            <a:fillRect/>
          </a:stretch>
        </p:blipFill>
        <p:spPr>
          <a:xfrm>
            <a:off x="5053083" y="2607980"/>
            <a:ext cx="449475" cy="449475"/>
          </a:xfrm>
          <a:prstGeom prst="rect">
            <a:avLst/>
          </a:prstGeom>
          <a:noFill/>
          <a:ln>
            <a:noFill/>
          </a:ln>
        </p:spPr>
      </p:pic>
      <p:pic>
        <p:nvPicPr>
          <p:cNvPr id="373" name="Google Shape;373;p52"/>
          <p:cNvPicPr preferRelativeResize="0"/>
          <p:nvPr/>
        </p:nvPicPr>
        <p:blipFill>
          <a:blip r:embed="rId8">
            <a:alphaModFix/>
          </a:blip>
          <a:stretch>
            <a:fillRect/>
          </a:stretch>
        </p:blipFill>
        <p:spPr>
          <a:xfrm>
            <a:off x="5064079" y="3467247"/>
            <a:ext cx="449474" cy="337561"/>
          </a:xfrm>
          <a:prstGeom prst="rect">
            <a:avLst/>
          </a:prstGeom>
          <a:noFill/>
          <a:ln>
            <a:noFill/>
          </a:ln>
        </p:spPr>
      </p:pic>
      <p:pic>
        <p:nvPicPr>
          <p:cNvPr id="374" name="Google Shape;374;p52"/>
          <p:cNvPicPr preferRelativeResize="0"/>
          <p:nvPr/>
        </p:nvPicPr>
        <p:blipFill>
          <a:blip r:embed="rId9">
            <a:alphaModFix/>
            <a:extLst>
              <a:ext uri="{BEBA8EAE-BF5A-486C-A8C5-ECC9F3942E4B}">
                <a14:imgProps xmlns:a14="http://schemas.microsoft.com/office/drawing/2010/main">
                  <a14:imgLayer r:embed="rId10">
                    <a14:imgEffect>
                      <a14:brightnessContrast bright="-2000"/>
                    </a14:imgEffect>
                  </a14:imgLayer>
                </a14:imgProps>
              </a:ext>
            </a:extLst>
          </a:blip>
          <a:stretch>
            <a:fillRect/>
          </a:stretch>
        </p:blipFill>
        <p:spPr>
          <a:xfrm>
            <a:off x="361088" y="961181"/>
            <a:ext cx="1013644" cy="3478032"/>
          </a:xfrm>
          <a:prstGeom prst="rect">
            <a:avLst/>
          </a:prstGeom>
          <a:noFill/>
          <a:ln>
            <a:noFill/>
          </a:ln>
        </p:spPr>
      </p:pic>
      <p:sp>
        <p:nvSpPr>
          <p:cNvPr id="375" name="Google Shape;375;p52"/>
          <p:cNvSpPr txBox="1"/>
          <p:nvPr/>
        </p:nvSpPr>
        <p:spPr>
          <a:xfrm>
            <a:off x="361088" y="4638207"/>
            <a:ext cx="2845350" cy="207719"/>
          </a:xfrm>
          <a:prstGeom prst="rect">
            <a:avLst/>
          </a:prstGeom>
          <a:noFill/>
          <a:ln>
            <a:noFill/>
          </a:ln>
        </p:spPr>
        <p:txBody>
          <a:bodyPr spcFirstLastPara="1" wrap="square" lIns="68569" tIns="34275" rIns="68569" bIns="34275" anchor="t" anchorCtr="0">
            <a:spAutoFit/>
          </a:bodyPr>
          <a:lstStyle/>
          <a:p>
            <a:pPr>
              <a:buClr>
                <a:schemeClr val="dk1"/>
              </a:buClr>
              <a:buSzPts val="1100"/>
            </a:pPr>
            <a:r>
              <a:rPr lang="en-US" sz="900" dirty="0">
                <a:solidFill>
                  <a:srgbClr val="666666"/>
                </a:solidFill>
                <a:latin typeface="Calibri"/>
                <a:ea typeface="Calibri"/>
                <a:cs typeface="Calibri"/>
                <a:sym typeface="Calibri"/>
              </a:rPr>
              <a:t>Fuente: </a:t>
            </a:r>
            <a:r>
              <a:rPr lang="en-US" sz="900" dirty="0" err="1">
                <a:solidFill>
                  <a:srgbClr val="666666"/>
                </a:solidFill>
                <a:latin typeface="Calibri"/>
                <a:ea typeface="Calibri"/>
                <a:cs typeface="Calibri"/>
                <a:sym typeface="Calibri"/>
              </a:rPr>
              <a:t>Coordinador</a:t>
            </a:r>
            <a:r>
              <a:rPr lang="en-US" sz="900" dirty="0">
                <a:solidFill>
                  <a:srgbClr val="666666"/>
                </a:solidFill>
                <a:latin typeface="Calibri"/>
                <a:ea typeface="Calibri"/>
                <a:cs typeface="Calibri"/>
                <a:sym typeface="Calibri"/>
              </a:rPr>
              <a:t> </a:t>
            </a:r>
            <a:r>
              <a:rPr lang="en-US" sz="900" dirty="0" err="1">
                <a:solidFill>
                  <a:srgbClr val="666666"/>
                </a:solidFill>
                <a:latin typeface="Calibri"/>
                <a:ea typeface="Calibri"/>
                <a:cs typeface="Calibri"/>
                <a:sym typeface="Calibri"/>
              </a:rPr>
              <a:t>Eléctrico</a:t>
            </a:r>
            <a:r>
              <a:rPr lang="en-US" sz="900" dirty="0">
                <a:solidFill>
                  <a:srgbClr val="666666"/>
                </a:solidFill>
                <a:latin typeface="Calibri"/>
                <a:ea typeface="Calibri"/>
                <a:cs typeface="Calibri"/>
                <a:sym typeface="Calibri"/>
              </a:rPr>
              <a:t> Nacional, </a:t>
            </a:r>
            <a:r>
              <a:rPr lang="en-US" sz="900" dirty="0" err="1">
                <a:solidFill>
                  <a:srgbClr val="666666"/>
                </a:solidFill>
                <a:latin typeface="Calibri"/>
                <a:ea typeface="Calibri"/>
                <a:cs typeface="Calibri"/>
                <a:sym typeface="Calibri"/>
              </a:rPr>
              <a:t>agosto</a:t>
            </a:r>
            <a:r>
              <a:rPr lang="en-US" sz="900" dirty="0">
                <a:solidFill>
                  <a:srgbClr val="666666"/>
                </a:solidFill>
                <a:latin typeface="Calibri"/>
                <a:ea typeface="Calibri"/>
                <a:cs typeface="Calibri"/>
                <a:sym typeface="Calibri"/>
              </a:rPr>
              <a:t> 2024</a:t>
            </a:r>
            <a:endParaRPr sz="900" dirty="0">
              <a:solidFill>
                <a:srgbClr val="666666"/>
              </a:solidFill>
            </a:endParaRPr>
          </a:p>
        </p:txBody>
      </p:sp>
      <p:pic>
        <p:nvPicPr>
          <p:cNvPr id="377" name="Google Shape;377;p52"/>
          <p:cNvPicPr preferRelativeResize="0"/>
          <p:nvPr/>
        </p:nvPicPr>
        <p:blipFill rotWithShape="1">
          <a:blip r:embed="rId11">
            <a:alphaModFix/>
          </a:blip>
          <a:srcRect l="15122" t="14873" r="11713" b="12610"/>
          <a:stretch/>
        </p:blipFill>
        <p:spPr>
          <a:xfrm>
            <a:off x="5064078" y="4240526"/>
            <a:ext cx="449475" cy="445524"/>
          </a:xfrm>
          <a:prstGeom prst="rect">
            <a:avLst/>
          </a:prstGeom>
          <a:noFill/>
          <a:ln>
            <a:noFill/>
          </a:ln>
        </p:spPr>
      </p:pic>
      <p:pic>
        <p:nvPicPr>
          <p:cNvPr id="4" name="Picture 3" descr="A screenshot of a computer&#10;&#10;Description automatically generated">
            <a:extLst>
              <a:ext uri="{FF2B5EF4-FFF2-40B4-BE49-F238E27FC236}">
                <a16:creationId xmlns:a16="http://schemas.microsoft.com/office/drawing/2014/main" id="{D2B18A27-FACF-8F36-DE9F-9B7075DE7BB5}"/>
              </a:ext>
            </a:extLst>
          </p:cNvPr>
          <p:cNvPicPr>
            <a:picLocks noChangeAspect="1"/>
          </p:cNvPicPr>
          <p:nvPr/>
        </p:nvPicPr>
        <p:blipFill rotWithShape="1">
          <a:blip r:embed="rId12"/>
          <a:srcRect l="29007" t="62828" r="60397" b="19843"/>
          <a:stretch/>
        </p:blipFill>
        <p:spPr>
          <a:xfrm>
            <a:off x="3366975" y="3540919"/>
            <a:ext cx="955024" cy="87868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40E11573-5F3A-8A0A-C0B4-20836A2CC06D}"/>
              </a:ext>
            </a:extLst>
          </p:cNvPr>
          <p:cNvPicPr>
            <a:picLocks noChangeAspect="1"/>
          </p:cNvPicPr>
          <p:nvPr/>
        </p:nvPicPr>
        <p:blipFill rotWithShape="1">
          <a:blip r:embed="rId12"/>
          <a:srcRect l="29007" t="83045" r="58824" b="9511"/>
          <a:stretch/>
        </p:blipFill>
        <p:spPr>
          <a:xfrm>
            <a:off x="1739764" y="3757924"/>
            <a:ext cx="1096779" cy="377456"/>
          </a:xfrm>
          <a:prstGeom prst="rect">
            <a:avLst/>
          </a:prstGeom>
        </p:spPr>
      </p:pic>
      <p:sp>
        <p:nvSpPr>
          <p:cNvPr id="2" name="Google Shape;429;p53">
            <a:extLst>
              <a:ext uri="{FF2B5EF4-FFF2-40B4-BE49-F238E27FC236}">
                <a16:creationId xmlns:a16="http://schemas.microsoft.com/office/drawing/2014/main" id="{0419829C-C08D-48F1-2F33-4A93A12C0558}"/>
              </a:ext>
            </a:extLst>
          </p:cNvPr>
          <p:cNvSpPr txBox="1">
            <a:spLocks noGrp="1"/>
          </p:cNvSpPr>
          <p:nvPr>
            <p:ph type="sldNum" idx="12"/>
          </p:nvPr>
        </p:nvSpPr>
        <p:spPr>
          <a:xfrm>
            <a:off x="8154326" y="4709014"/>
            <a:ext cx="730575" cy="273825"/>
          </a:xfrm>
          <a:prstGeom prst="rect">
            <a:avLst/>
          </a:prstGeom>
        </p:spPr>
        <p:txBody>
          <a:bodyPr spcFirstLastPara="1" wrap="square" lIns="91425" tIns="45694" rIns="91425" bIns="45694" anchor="ctr" anchorCtr="0">
            <a:noAutofit/>
          </a:bodyPr>
          <a:lstStyle/>
          <a:p>
            <a:fld id="{00000000-1234-1234-1234-123412341234}" type="slidenum">
              <a:rPr lang="en-US"/>
              <a:pPr/>
              <a:t>28</a:t>
            </a:fld>
            <a:endParaRPr dirty="0"/>
          </a:p>
        </p:txBody>
      </p:sp>
      <p:pic>
        <p:nvPicPr>
          <p:cNvPr id="7" name="Picture 6" descr="A colorful circle with numbers and text&#10;&#10;Description automatically generated">
            <a:extLst>
              <a:ext uri="{FF2B5EF4-FFF2-40B4-BE49-F238E27FC236}">
                <a16:creationId xmlns:a16="http://schemas.microsoft.com/office/drawing/2014/main" id="{8DCDC322-4C2D-BD90-A92D-5119875E7A0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
                    </a14:imgEffect>
                  </a14:imgLayer>
                </a14:imgProps>
              </a:ext>
            </a:extLst>
          </a:blip>
          <a:stretch>
            <a:fillRect/>
          </a:stretch>
        </p:blipFill>
        <p:spPr>
          <a:xfrm>
            <a:off x="1374732" y="953904"/>
            <a:ext cx="3170606" cy="250463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254419" y="131306"/>
            <a:ext cx="7403175" cy="764282"/>
          </a:xfrm>
          <a:prstGeom prst="rect">
            <a:avLst/>
          </a:prstGeom>
        </p:spPr>
        <p:txBody>
          <a:bodyPr spcFirstLastPara="1" wrap="square" lIns="91425" tIns="45694" rIns="91425" bIns="45694" anchor="ctr" anchorCtr="0">
            <a:noAutofit/>
          </a:bodyPr>
          <a:lstStyle/>
          <a:p>
            <a:r>
              <a:rPr lang="es-ES_tradnl" b="1" dirty="0">
                <a:latin typeface="Calibri"/>
                <a:ea typeface="Calibri"/>
                <a:cs typeface="Calibri"/>
                <a:sym typeface="Calibri"/>
              </a:rPr>
              <a:t>El 100% de los nuevos proyectos en desarrollo en Chile son renovables, dejando de ser “no convencionales”</a:t>
            </a:r>
          </a:p>
        </p:txBody>
      </p:sp>
      <p:sp>
        <p:nvSpPr>
          <p:cNvPr id="393" name="Google Shape;393;p50"/>
          <p:cNvSpPr txBox="1">
            <a:spLocks noGrp="1"/>
          </p:cNvSpPr>
          <p:nvPr>
            <p:ph type="sldNum" idx="4"/>
          </p:nvPr>
        </p:nvSpPr>
        <p:spPr>
          <a:xfrm>
            <a:off x="10800523" y="6413385"/>
            <a:ext cx="782100" cy="365175"/>
          </a:xfrm>
          <a:prstGeom prst="rect">
            <a:avLst/>
          </a:prstGeom>
        </p:spPr>
        <p:txBody>
          <a:bodyPr spcFirstLastPara="1" wrap="square" lIns="91425" tIns="45694" rIns="91425" bIns="45694" anchor="ctr" anchorCtr="0">
            <a:noAutofit/>
          </a:bodyPr>
          <a:lstStyle/>
          <a:p>
            <a:fld id="{00000000-1234-1234-1234-123412341234}" type="slidenum">
              <a:rPr lang="en-US"/>
              <a:pPr/>
              <a:t>29</a:t>
            </a:fld>
            <a:endParaRPr/>
          </a:p>
        </p:txBody>
      </p:sp>
      <p:sp>
        <p:nvSpPr>
          <p:cNvPr id="394" name="Google Shape;394;p50"/>
          <p:cNvSpPr txBox="1"/>
          <p:nvPr/>
        </p:nvSpPr>
        <p:spPr>
          <a:xfrm>
            <a:off x="484532" y="1111690"/>
            <a:ext cx="3857274" cy="323143"/>
          </a:xfrm>
          <a:prstGeom prst="rect">
            <a:avLst/>
          </a:prstGeom>
          <a:noFill/>
          <a:ln>
            <a:noFill/>
          </a:ln>
        </p:spPr>
        <p:txBody>
          <a:bodyPr spcFirstLastPara="1" wrap="square" lIns="68569" tIns="68569" rIns="68569" bIns="68569" anchor="t" anchorCtr="0">
            <a:spAutoFit/>
          </a:bodyPr>
          <a:lstStyle/>
          <a:p>
            <a:pPr algn="ctr"/>
            <a:r>
              <a:rPr lang="es-ES_tradnl" sz="1200" b="1" dirty="0">
                <a:solidFill>
                  <a:srgbClr val="1F497D"/>
                </a:solidFill>
                <a:latin typeface="Calibri"/>
                <a:ea typeface="Calibri"/>
                <a:cs typeface="Calibri"/>
                <a:sym typeface="Calibri"/>
              </a:rPr>
              <a:t>Proyectos en construcción a abril de 2023</a:t>
            </a:r>
            <a:endParaRPr lang="es-ES_tradnl" sz="975" b="1" dirty="0">
              <a:solidFill>
                <a:srgbClr val="3F3F3F"/>
              </a:solidFill>
              <a:highlight>
                <a:srgbClr val="FFFFFF"/>
              </a:highlight>
              <a:latin typeface="Calibri"/>
              <a:ea typeface="Calibri"/>
              <a:cs typeface="Calibri"/>
              <a:sym typeface="Calibri"/>
            </a:endParaRPr>
          </a:p>
        </p:txBody>
      </p:sp>
      <p:sp>
        <p:nvSpPr>
          <p:cNvPr id="395" name="Google Shape;395;p50"/>
          <p:cNvSpPr txBox="1"/>
          <p:nvPr/>
        </p:nvSpPr>
        <p:spPr>
          <a:xfrm>
            <a:off x="254419" y="4612489"/>
            <a:ext cx="8661825" cy="207719"/>
          </a:xfrm>
          <a:prstGeom prst="rect">
            <a:avLst/>
          </a:prstGeom>
          <a:noFill/>
          <a:ln>
            <a:noFill/>
          </a:ln>
        </p:spPr>
        <p:txBody>
          <a:bodyPr spcFirstLastPara="1" wrap="square" lIns="68569" tIns="34275" rIns="68569" bIns="34275" anchor="t" anchorCtr="0">
            <a:spAutoFit/>
          </a:bodyPr>
          <a:lstStyle/>
          <a:p>
            <a:r>
              <a:rPr lang="es-ES_tradnl" sz="900" dirty="0">
                <a:solidFill>
                  <a:srgbClr val="666666"/>
                </a:solidFill>
                <a:latin typeface="Calibri"/>
                <a:ea typeface="Calibri"/>
                <a:cs typeface="Calibri"/>
                <a:sym typeface="Calibri"/>
              </a:rPr>
              <a:t>Fuente: </a:t>
            </a:r>
            <a:r>
              <a:rPr lang="es-ES_tradnl" sz="900" b="1" dirty="0">
                <a:solidFill>
                  <a:srgbClr val="666666"/>
                </a:solidFill>
                <a:latin typeface="Calibri"/>
                <a:ea typeface="Calibri"/>
                <a:cs typeface="Calibri"/>
                <a:sym typeface="Calibri"/>
              </a:rPr>
              <a:t>Generadoras de Chile</a:t>
            </a:r>
            <a:r>
              <a:rPr lang="es-ES_tradnl" sz="900" dirty="0">
                <a:solidFill>
                  <a:srgbClr val="666666"/>
                </a:solidFill>
                <a:latin typeface="Calibri"/>
                <a:ea typeface="Calibri"/>
                <a:cs typeface="Calibri"/>
                <a:sym typeface="Calibri"/>
              </a:rPr>
              <a:t> en base a información de la Comisión Nacional de Energía,  proporcionados por plataforma de datos SPEC.</a:t>
            </a:r>
            <a:endParaRPr lang="es-ES_tradnl" sz="900" dirty="0">
              <a:solidFill>
                <a:srgbClr val="666666"/>
              </a:solidFill>
            </a:endParaRPr>
          </a:p>
        </p:txBody>
      </p:sp>
      <p:sp>
        <p:nvSpPr>
          <p:cNvPr id="396" name="Google Shape;396;p50"/>
          <p:cNvSpPr txBox="1"/>
          <p:nvPr/>
        </p:nvSpPr>
        <p:spPr>
          <a:xfrm>
            <a:off x="4538306" y="1111690"/>
            <a:ext cx="4299300" cy="323143"/>
          </a:xfrm>
          <a:prstGeom prst="rect">
            <a:avLst/>
          </a:prstGeom>
          <a:noFill/>
          <a:ln>
            <a:noFill/>
          </a:ln>
        </p:spPr>
        <p:txBody>
          <a:bodyPr spcFirstLastPara="1" wrap="square" lIns="68569" tIns="68569" rIns="68569" bIns="68569" anchor="t" anchorCtr="0">
            <a:spAutoFit/>
          </a:bodyPr>
          <a:lstStyle/>
          <a:p>
            <a:pPr algn="ctr"/>
            <a:r>
              <a:rPr lang="en-US" sz="1200" b="1">
                <a:solidFill>
                  <a:srgbClr val="1F497D"/>
                </a:solidFill>
                <a:latin typeface="Calibri"/>
                <a:ea typeface="Calibri"/>
                <a:cs typeface="Calibri"/>
                <a:sym typeface="Calibri"/>
              </a:rPr>
              <a:t>Proyectos en evaluación ambiental a mayo de 2022</a:t>
            </a:r>
            <a:endParaRPr sz="975" b="1">
              <a:solidFill>
                <a:srgbClr val="3F3F3F"/>
              </a:solidFill>
              <a:highlight>
                <a:srgbClr val="FFFFFF"/>
              </a:highlight>
              <a:latin typeface="Calibri"/>
              <a:ea typeface="Calibri"/>
              <a:cs typeface="Calibri"/>
              <a:sym typeface="Calibri"/>
            </a:endParaRPr>
          </a:p>
        </p:txBody>
      </p:sp>
      <p:pic>
        <p:nvPicPr>
          <p:cNvPr id="398" name="Google Shape;398;p50"/>
          <p:cNvPicPr preferRelativeResize="0"/>
          <p:nvPr/>
        </p:nvPicPr>
        <p:blipFill rotWithShape="1">
          <a:blip r:embed="rId3">
            <a:alphaModFix/>
          </a:blip>
          <a:srcRect l="17877" t="7588" b="10638"/>
          <a:stretch/>
        </p:blipFill>
        <p:spPr>
          <a:xfrm>
            <a:off x="381049" y="1380075"/>
            <a:ext cx="4147937" cy="2891281"/>
          </a:xfrm>
          <a:prstGeom prst="rect">
            <a:avLst/>
          </a:prstGeom>
          <a:noFill/>
          <a:ln>
            <a:noFill/>
          </a:ln>
        </p:spPr>
      </p:pic>
      <p:pic>
        <p:nvPicPr>
          <p:cNvPr id="399" name="Google Shape;399;p50"/>
          <p:cNvPicPr preferRelativeResize="0"/>
          <p:nvPr/>
        </p:nvPicPr>
        <p:blipFill>
          <a:blip r:embed="rId4">
            <a:alphaModFix/>
          </a:blip>
          <a:stretch>
            <a:fillRect/>
          </a:stretch>
        </p:blipFill>
        <p:spPr>
          <a:xfrm>
            <a:off x="4797825" y="1574287"/>
            <a:ext cx="3803099" cy="2535413"/>
          </a:xfrm>
          <a:prstGeom prst="rect">
            <a:avLst/>
          </a:prstGeom>
          <a:noFill/>
          <a:ln>
            <a:noFill/>
          </a:ln>
        </p:spPr>
      </p:pic>
      <p:sp>
        <p:nvSpPr>
          <p:cNvPr id="2" name="Google Shape;429;p53">
            <a:extLst>
              <a:ext uri="{FF2B5EF4-FFF2-40B4-BE49-F238E27FC236}">
                <a16:creationId xmlns:a16="http://schemas.microsoft.com/office/drawing/2014/main" id="{1F5633E5-69D3-3B5B-CAD0-B53AC1727114}"/>
              </a:ext>
            </a:extLst>
          </p:cNvPr>
          <p:cNvSpPr txBox="1">
            <a:spLocks/>
          </p:cNvSpPr>
          <p:nvPr/>
        </p:nvSpPr>
        <p:spPr>
          <a:xfrm>
            <a:off x="8154326" y="4709014"/>
            <a:ext cx="730575" cy="273825"/>
          </a:xfrm>
          <a:prstGeom prst="rect">
            <a:avLst/>
          </a:prstGeom>
          <a:noFill/>
          <a:ln>
            <a:noFill/>
          </a:ln>
        </p:spPr>
        <p:txBody>
          <a:bodyPr spcFirstLastPara="1" wrap="square" lIns="91425" tIns="45694" rIns="91425" bIns="45694"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9pPr>
          </a:lstStyle>
          <a:p>
            <a:fld id="{00000000-1234-1234-1234-123412341234}" type="slidenum">
              <a:rPr lang="en-US" sz="1050"/>
              <a:pPr/>
              <a:t>29</a:t>
            </a:fld>
            <a:endParaRPr lang="en-US" sz="1050" dirty="0"/>
          </a:p>
        </p:txBody>
      </p:sp>
      <p:sp>
        <p:nvSpPr>
          <p:cNvPr id="3" name="Date Placeholder 2">
            <a:extLst>
              <a:ext uri="{FF2B5EF4-FFF2-40B4-BE49-F238E27FC236}">
                <a16:creationId xmlns:a16="http://schemas.microsoft.com/office/drawing/2014/main" id="{ECB62563-B0CB-A763-07B7-BA3582CBA983}"/>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BE524D40-DB43-7966-DB25-156295A8897F}"/>
              </a:ext>
            </a:extLst>
          </p:cNvPr>
          <p:cNvSpPr>
            <a:spLocks noGrp="1"/>
          </p:cNvSpPr>
          <p:nvPr>
            <p:ph type="ftr" idx="3"/>
          </p:nvPr>
        </p:nvSpPr>
        <p:spPr/>
        <p:txBody>
          <a:bodyPr/>
          <a:lstStyle/>
          <a:p>
            <a:r>
              <a:rPr lang="en-US"/>
              <a:t>29º Congreso de Energía MEM</a:t>
            </a:r>
            <a:endParaRPr lang="en-C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36"/>
          <p:cNvPicPr preferRelativeResize="0"/>
          <p:nvPr/>
        </p:nvPicPr>
        <p:blipFill rotWithShape="1">
          <a:blip r:embed="rId3">
            <a:alphaModFix/>
          </a:blip>
          <a:srcRect/>
          <a:stretch/>
        </p:blipFill>
        <p:spPr>
          <a:xfrm>
            <a:off x="1816959" y="1381209"/>
            <a:ext cx="2330156" cy="3075806"/>
          </a:xfrm>
          <a:prstGeom prst="rect">
            <a:avLst/>
          </a:prstGeom>
          <a:noFill/>
          <a:ln>
            <a:noFill/>
          </a:ln>
          <a:effectLst>
            <a:outerShdw blurRad="292100" dist="139700" dir="2700000" algn="tl" rotWithShape="0">
              <a:srgbClr val="333333">
                <a:alpha val="62352"/>
              </a:srgbClr>
            </a:outerShdw>
          </a:effectLst>
        </p:spPr>
      </p:pic>
      <p:pic>
        <p:nvPicPr>
          <p:cNvPr id="834" name="Google Shape;834;p136"/>
          <p:cNvPicPr preferRelativeResize="0"/>
          <p:nvPr/>
        </p:nvPicPr>
        <p:blipFill rotWithShape="1">
          <a:blip r:embed="rId4">
            <a:alphaModFix/>
          </a:blip>
          <a:srcRect/>
          <a:stretch/>
        </p:blipFill>
        <p:spPr>
          <a:xfrm>
            <a:off x="5149288" y="1381209"/>
            <a:ext cx="2330156" cy="3064156"/>
          </a:xfrm>
          <a:prstGeom prst="rect">
            <a:avLst/>
          </a:prstGeom>
          <a:noFill/>
          <a:ln>
            <a:noFill/>
          </a:ln>
          <a:effectLst>
            <a:outerShdw blurRad="292100" dist="139700" dir="2700000" algn="tl" rotWithShape="0">
              <a:srgbClr val="333333">
                <a:alpha val="62352"/>
              </a:srgbClr>
            </a:outerShdw>
          </a:effectLst>
        </p:spPr>
      </p:pic>
      <p:sp>
        <p:nvSpPr>
          <p:cNvPr id="835" name="Google Shape;835;p136"/>
          <p:cNvSpPr txBox="1"/>
          <p:nvPr/>
        </p:nvSpPr>
        <p:spPr>
          <a:xfrm>
            <a:off x="1954255" y="245302"/>
            <a:ext cx="2057100" cy="1200300"/>
          </a:xfrm>
          <a:prstGeom prst="rect">
            <a:avLst/>
          </a:prstGeom>
          <a:noFill/>
          <a:ln>
            <a:noFill/>
          </a:ln>
        </p:spPr>
        <p:txBody>
          <a:bodyPr spcFirstLastPara="1" wrap="square" lIns="91425" tIns="45700" rIns="91425" bIns="45700" anchor="ctr" anchorCtr="0">
            <a:noAutofit/>
          </a:bodyPr>
          <a:lstStyle/>
          <a:p>
            <a:pPr>
              <a:buSzPts val="7200"/>
            </a:pPr>
            <a:r>
              <a:rPr lang="es-CL" sz="6600" b="1" dirty="0">
                <a:solidFill>
                  <a:srgbClr val="00B1DB"/>
                </a:solidFill>
                <a:latin typeface="Calibri" panose="020F0502020204030204" pitchFamily="34" charset="0"/>
                <a:ea typeface="Montserrat SemiBold"/>
                <a:cs typeface="Calibri" panose="020F0502020204030204" pitchFamily="34" charset="0"/>
                <a:sym typeface="Montserrat SemiBold"/>
              </a:rPr>
              <a:t>2003</a:t>
            </a:r>
            <a:endParaRPr sz="375" b="1" dirty="0">
              <a:solidFill>
                <a:srgbClr val="00B1DB"/>
              </a:solidFill>
              <a:latin typeface="Calibri" panose="020F0502020204030204" pitchFamily="34" charset="0"/>
              <a:ea typeface="Montserrat SemiBold"/>
              <a:cs typeface="Calibri" panose="020F0502020204030204" pitchFamily="34" charset="0"/>
              <a:sym typeface="Montserrat SemiBold"/>
            </a:endParaRPr>
          </a:p>
        </p:txBody>
      </p:sp>
      <p:sp>
        <p:nvSpPr>
          <p:cNvPr id="836" name="Google Shape;836;p136"/>
          <p:cNvSpPr txBox="1"/>
          <p:nvPr/>
        </p:nvSpPr>
        <p:spPr>
          <a:xfrm>
            <a:off x="5422344" y="244834"/>
            <a:ext cx="2057100" cy="1200300"/>
          </a:xfrm>
          <a:prstGeom prst="rect">
            <a:avLst/>
          </a:prstGeom>
          <a:noFill/>
          <a:ln>
            <a:noFill/>
          </a:ln>
        </p:spPr>
        <p:txBody>
          <a:bodyPr spcFirstLastPara="1" wrap="square" lIns="91425" tIns="45700" rIns="91425" bIns="45700" anchor="ctr" anchorCtr="0">
            <a:noAutofit/>
          </a:bodyPr>
          <a:lstStyle/>
          <a:p>
            <a:pPr>
              <a:buSzPts val="7200"/>
            </a:pPr>
            <a:r>
              <a:rPr lang="es-CL" sz="6600" b="1">
                <a:solidFill>
                  <a:srgbClr val="00B1DB"/>
                </a:solidFill>
                <a:latin typeface="Calibri" panose="020F0502020204030204" pitchFamily="34" charset="0"/>
                <a:ea typeface="Montserrat SemiBold"/>
                <a:cs typeface="Calibri" panose="020F0502020204030204" pitchFamily="34" charset="0"/>
                <a:sym typeface="Montserrat SemiBold"/>
              </a:rPr>
              <a:t>2019</a:t>
            </a:r>
            <a:endParaRPr sz="375" b="1">
              <a:solidFill>
                <a:srgbClr val="00B1DB"/>
              </a:solidFill>
              <a:latin typeface="Calibri" panose="020F0502020204030204" pitchFamily="34" charset="0"/>
              <a:ea typeface="Montserrat SemiBold"/>
              <a:cs typeface="Calibri" panose="020F0502020204030204" pitchFamily="34" charset="0"/>
              <a:sym typeface="Montserrat SemiBold"/>
            </a:endParaRPr>
          </a:p>
        </p:txBody>
      </p:sp>
      <p:sp>
        <p:nvSpPr>
          <p:cNvPr id="12" name="Date Placeholder 11">
            <a:extLst>
              <a:ext uri="{FF2B5EF4-FFF2-40B4-BE49-F238E27FC236}">
                <a16:creationId xmlns:a16="http://schemas.microsoft.com/office/drawing/2014/main" id="{D4165800-655A-38FB-D399-1C89EA4E7B5E}"/>
              </a:ext>
            </a:extLst>
          </p:cNvPr>
          <p:cNvSpPr>
            <a:spLocks noGrp="1"/>
          </p:cNvSpPr>
          <p:nvPr>
            <p:ph type="dt" idx="10"/>
          </p:nvPr>
        </p:nvSpPr>
        <p:spPr/>
        <p:txBody>
          <a:bodyPr/>
          <a:lstStyle/>
          <a:p>
            <a:r>
              <a:rPr lang="en-US"/>
              <a:t>Cartagena de Indias | 06.11.2024</a:t>
            </a:r>
            <a:endParaRPr lang="en-CL"/>
          </a:p>
        </p:txBody>
      </p:sp>
      <p:sp>
        <p:nvSpPr>
          <p:cNvPr id="13" name="Footer Placeholder 12">
            <a:extLst>
              <a:ext uri="{FF2B5EF4-FFF2-40B4-BE49-F238E27FC236}">
                <a16:creationId xmlns:a16="http://schemas.microsoft.com/office/drawing/2014/main" id="{B51F05B7-17CE-29B2-44D2-4622A41305A5}"/>
              </a:ext>
            </a:extLst>
          </p:cNvPr>
          <p:cNvSpPr>
            <a:spLocks noGrp="1"/>
          </p:cNvSpPr>
          <p:nvPr>
            <p:ph type="ftr" idx="3"/>
          </p:nvPr>
        </p:nvSpPr>
        <p:spPr/>
        <p:txBody>
          <a:bodyPr/>
          <a:lstStyle/>
          <a:p>
            <a:r>
              <a:rPr lang="en-US"/>
              <a:t>29º Congreso de Energía MEM</a:t>
            </a:r>
            <a:endParaRPr lang="en-CL"/>
          </a:p>
        </p:txBody>
      </p:sp>
      <p:sp>
        <p:nvSpPr>
          <p:cNvPr id="14" name="Slide Number Placeholder 13">
            <a:extLst>
              <a:ext uri="{FF2B5EF4-FFF2-40B4-BE49-F238E27FC236}">
                <a16:creationId xmlns:a16="http://schemas.microsoft.com/office/drawing/2014/main" id="{BD691130-0A88-D8B4-1025-23BC0E90E4FB}"/>
              </a:ext>
            </a:extLst>
          </p:cNvPr>
          <p:cNvSpPr>
            <a:spLocks noGrp="1"/>
          </p:cNvSpPr>
          <p:nvPr>
            <p:ph type="sldNum" idx="4"/>
          </p:nvPr>
        </p:nvSpPr>
        <p:spPr/>
        <p:txBody>
          <a:bodyPr/>
          <a:lstStyle/>
          <a:p>
            <a:pPr algn="r">
              <a:buSzPts val="1400"/>
            </a:pPr>
            <a:fld id="{00000000-1234-1234-1234-123412341234}" type="slidenum">
              <a:rPr lang="en-CL" smtClean="0"/>
              <a:pPr algn="r">
                <a:buSzPts val="1400"/>
              </a:pPr>
              <a:t>3</a:t>
            </a:fld>
            <a:endParaRPr lang="en-C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5" name="Rectangle 4">
            <a:extLst>
              <a:ext uri="{FF2B5EF4-FFF2-40B4-BE49-F238E27FC236}">
                <a16:creationId xmlns:a16="http://schemas.microsoft.com/office/drawing/2014/main" id="{DB777A77-957E-28E3-71AB-281BB08E60D1}"/>
              </a:ext>
            </a:extLst>
          </p:cNvPr>
          <p:cNvSpPr/>
          <p:nvPr/>
        </p:nvSpPr>
        <p:spPr>
          <a:xfrm>
            <a:off x="0" y="837584"/>
            <a:ext cx="9144000" cy="411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194" name="Google Shape;1194;p166"/>
          <p:cNvSpPr/>
          <p:nvPr/>
        </p:nvSpPr>
        <p:spPr>
          <a:xfrm>
            <a:off x="83147" y="4625828"/>
            <a:ext cx="5224349" cy="338700"/>
          </a:xfrm>
          <a:prstGeom prst="rect">
            <a:avLst/>
          </a:prstGeom>
          <a:noFill/>
          <a:ln>
            <a:noFill/>
          </a:ln>
        </p:spPr>
        <p:txBody>
          <a:bodyPr spcFirstLastPara="1" wrap="square" lIns="91425" tIns="45700" rIns="91425" bIns="45700" anchor="t" anchorCtr="0">
            <a:noAutofit/>
          </a:bodyPr>
          <a:lstStyle/>
          <a:p>
            <a:pPr>
              <a:buClr>
                <a:srgbClr val="595959"/>
              </a:buClr>
              <a:buSzPts val="800"/>
            </a:pPr>
            <a:r>
              <a:rPr lang="es-CL" sz="800" dirty="0">
                <a:solidFill>
                  <a:srgbClr val="595959"/>
                </a:solidFill>
                <a:latin typeface="Calibri"/>
                <a:ea typeface="Calibri"/>
                <a:cs typeface="Calibri"/>
                <a:sym typeface="Calibri"/>
              </a:rPr>
              <a:t>Fuente: Elaboración propia con datos del Estudio Trayectorias del sector energético chileno hacia la carbono neutralidad, Ministerio de Medio Ambiente , Coordinador Eléctrico Nacional y Comisión Nacional de Energía</a:t>
            </a:r>
            <a:endParaRPr sz="800" dirty="0">
              <a:solidFill>
                <a:srgbClr val="595959"/>
              </a:solidFill>
              <a:latin typeface="Calibri"/>
              <a:ea typeface="Calibri"/>
              <a:cs typeface="Calibri"/>
              <a:sym typeface="Calibri"/>
            </a:endParaRPr>
          </a:p>
        </p:txBody>
      </p:sp>
      <p:pic>
        <p:nvPicPr>
          <p:cNvPr id="1195" name="Google Shape;1195;p166" descr="Chart&#10;&#10;Description automatically generated"/>
          <p:cNvPicPr preferRelativeResize="0"/>
          <p:nvPr/>
        </p:nvPicPr>
        <p:blipFill rotWithShape="1">
          <a:blip r:embed="rId3">
            <a:alphaModFix/>
          </a:blip>
          <a:srcRect/>
          <a:stretch/>
        </p:blipFill>
        <p:spPr>
          <a:xfrm>
            <a:off x="1289603" y="1016351"/>
            <a:ext cx="6748498" cy="3575104"/>
          </a:xfrm>
          <a:prstGeom prst="rect">
            <a:avLst/>
          </a:prstGeom>
          <a:noFill/>
          <a:ln>
            <a:noFill/>
          </a:ln>
        </p:spPr>
      </p:pic>
      <p:sp>
        <p:nvSpPr>
          <p:cNvPr id="1197" name="Google Shape;1197;p166"/>
          <p:cNvSpPr txBox="1"/>
          <p:nvPr/>
        </p:nvSpPr>
        <p:spPr>
          <a:xfrm>
            <a:off x="1444487" y="877063"/>
            <a:ext cx="6409910" cy="325879"/>
          </a:xfrm>
          <a:prstGeom prst="rect">
            <a:avLst/>
          </a:prstGeom>
          <a:solidFill>
            <a:schemeClr val="lt1"/>
          </a:solidFill>
          <a:ln>
            <a:noFill/>
          </a:ln>
        </p:spPr>
        <p:txBody>
          <a:bodyPr spcFirstLastPara="1" wrap="square" lIns="91425" tIns="45700" rIns="91425" bIns="45700" anchor="t" anchorCtr="0">
            <a:noAutofit/>
          </a:bodyPr>
          <a:lstStyle/>
          <a:p>
            <a:pPr algn="ctr">
              <a:buClr>
                <a:srgbClr val="1F497D"/>
              </a:buClr>
              <a:buSzPts val="1200"/>
            </a:pPr>
            <a:r>
              <a:rPr lang="es-CL" b="1" dirty="0">
                <a:solidFill>
                  <a:schemeClr val="dk1"/>
                </a:solidFill>
                <a:latin typeface="Calibri"/>
                <a:ea typeface="Calibri"/>
                <a:cs typeface="Calibri"/>
                <a:sym typeface="Calibri"/>
              </a:rPr>
              <a:t>Generación por tecnología y emisiones GEI 2000 – 2050 de Chile</a:t>
            </a:r>
            <a:endParaRPr dirty="0">
              <a:solidFill>
                <a:schemeClr val="dk1"/>
              </a:solidFill>
            </a:endParaRPr>
          </a:p>
        </p:txBody>
      </p:sp>
      <p:sp>
        <p:nvSpPr>
          <p:cNvPr id="3" name="Date Placeholder 2">
            <a:extLst>
              <a:ext uri="{FF2B5EF4-FFF2-40B4-BE49-F238E27FC236}">
                <a16:creationId xmlns:a16="http://schemas.microsoft.com/office/drawing/2014/main" id="{77CE1D8D-B912-67DF-31CE-D6F2830EA4D8}"/>
              </a:ext>
            </a:extLst>
          </p:cNvPr>
          <p:cNvSpPr>
            <a:spLocks noGrp="1"/>
          </p:cNvSpPr>
          <p:nvPr>
            <p:ph type="dt" idx="2"/>
          </p:nvPr>
        </p:nvSpPr>
        <p:spPr>
          <a:xfrm>
            <a:off x="5940152" y="4901176"/>
            <a:ext cx="2133600" cy="287911"/>
          </a:xfrm>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0EE23B22-2790-3792-7DD7-AD91C8C719E5}"/>
              </a:ext>
            </a:extLst>
          </p:cNvPr>
          <p:cNvSpPr>
            <a:spLocks noGrp="1"/>
          </p:cNvSpPr>
          <p:nvPr>
            <p:ph type="ftr" idx="3"/>
          </p:nvPr>
        </p:nvSpPr>
        <p:spPr>
          <a:xfrm>
            <a:off x="395536" y="4901176"/>
            <a:ext cx="3240300" cy="287911"/>
          </a:xfrm>
        </p:spPr>
        <p:txBody>
          <a:bodyPr/>
          <a:lstStyle/>
          <a:p>
            <a:r>
              <a:rPr lang="en-US"/>
              <a:t>29º Congreso de Energía MEM</a:t>
            </a:r>
            <a:endParaRPr lang="en-CL"/>
          </a:p>
        </p:txBody>
      </p:sp>
      <p:sp>
        <p:nvSpPr>
          <p:cNvPr id="2" name="Google Shape;429;p53">
            <a:extLst>
              <a:ext uri="{FF2B5EF4-FFF2-40B4-BE49-F238E27FC236}">
                <a16:creationId xmlns:a16="http://schemas.microsoft.com/office/drawing/2014/main" id="{3BE52C20-2921-D152-43C0-6C46209BB26D}"/>
              </a:ext>
            </a:extLst>
          </p:cNvPr>
          <p:cNvSpPr txBox="1">
            <a:spLocks noGrp="1"/>
          </p:cNvSpPr>
          <p:nvPr>
            <p:ph type="sldNum" idx="4"/>
          </p:nvPr>
        </p:nvSpPr>
        <p:spPr>
          <a:xfrm>
            <a:off x="8315626" y="4901458"/>
            <a:ext cx="586500" cy="287911"/>
          </a:xfrm>
        </p:spPr>
        <p:txBody>
          <a:bodyPr spcFirstLastPara="1" wrap="square" lIns="91425" tIns="45694" rIns="91425" bIns="45694" anchor="ctr" anchorCtr="0">
            <a:noAutofit/>
          </a:bodyPr>
          <a:lstStyle/>
          <a:p>
            <a:fld id="{00000000-1234-1234-1234-123412341234}" type="slidenum">
              <a:rPr lang="en-US"/>
              <a:pPr/>
              <a:t>30</a:t>
            </a:fld>
            <a:endParaRPr lang="en-US" dirty="0"/>
          </a:p>
        </p:txBody>
      </p:sp>
      <p:sp>
        <p:nvSpPr>
          <p:cNvPr id="9" name="Title 8">
            <a:extLst>
              <a:ext uri="{FF2B5EF4-FFF2-40B4-BE49-F238E27FC236}">
                <a16:creationId xmlns:a16="http://schemas.microsoft.com/office/drawing/2014/main" id="{884206E9-118E-616A-E390-3582638F70DC}"/>
              </a:ext>
            </a:extLst>
          </p:cNvPr>
          <p:cNvSpPr>
            <a:spLocks noGrp="1"/>
          </p:cNvSpPr>
          <p:nvPr>
            <p:ph type="title"/>
          </p:nvPr>
        </p:nvSpPr>
        <p:spPr>
          <a:xfrm>
            <a:off x="215496" y="19592"/>
            <a:ext cx="6895857" cy="807854"/>
          </a:xfrm>
        </p:spPr>
        <p:txBody>
          <a:bodyPr>
            <a:normAutofit/>
          </a:bodyPr>
          <a:lstStyle/>
          <a:p>
            <a:r>
              <a:rPr lang="es-ES_tradnl" noProof="0" dirty="0"/>
              <a:t>En Chile la generación eléctrica ya alcanzó el </a:t>
            </a:r>
            <a:r>
              <a:rPr lang="es-ES_tradnl" noProof="0" dirty="0" err="1"/>
              <a:t>peak</a:t>
            </a:r>
            <a:r>
              <a:rPr lang="es-ES_tradnl" noProof="0" dirty="0"/>
              <a:t> de emisiones GEI </a:t>
            </a:r>
            <a:br>
              <a:rPr lang="es-ES_tradnl" noProof="0" dirty="0"/>
            </a:br>
            <a:r>
              <a:rPr lang="es-ES_tradnl" noProof="0" dirty="0"/>
              <a:t>y el futuro es renovable solar y eólico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5" name="Google Shape;265;p37"/>
          <p:cNvSpPr txBox="1">
            <a:spLocks noGrp="1"/>
          </p:cNvSpPr>
          <p:nvPr>
            <p:ph type="body" idx="1"/>
          </p:nvPr>
        </p:nvSpPr>
        <p:spPr>
          <a:xfrm>
            <a:off x="5062330" y="974630"/>
            <a:ext cx="3686848" cy="3620021"/>
          </a:xfrm>
        </p:spPr>
        <p:txBody>
          <a:bodyPr spcFirstLastPara="1" wrap="square" lIns="68569" tIns="34275" rIns="68569" bIns="34275" anchor="ctr" anchorCtr="0">
            <a:noAutofit/>
          </a:bodyPr>
          <a:lstStyle/>
          <a:p>
            <a:r>
              <a:rPr lang="es-ES_tradnl" sz="1400" b="1" dirty="0"/>
              <a:t>2022</a:t>
            </a:r>
            <a:r>
              <a:rPr lang="es-ES_tradnl" sz="1400" dirty="0"/>
              <a:t>: energía solar representó 4,5% de la generación mundial y la eólica 7,5%, en total 12%.</a:t>
            </a:r>
          </a:p>
          <a:p>
            <a:r>
              <a:rPr lang="es-ES_tradnl" sz="1400" dirty="0"/>
              <a:t>Según la Agencia Internacional de Energía, la energía solar y eólica juntas deben pasar de 12% a 41% de la generación de electricidad en 2030 para estar en línea con la carbono neutralidad. </a:t>
            </a:r>
          </a:p>
          <a:p>
            <a:r>
              <a:rPr lang="es-ES_tradnl" sz="1400" b="1" dirty="0"/>
              <a:t>Uruguay</a:t>
            </a:r>
            <a:r>
              <a:rPr lang="es-ES_tradnl" sz="1400" dirty="0"/>
              <a:t>, Dinamarca, Lituania, Namibia, Países Bajos, Palestina, Jordania y </a:t>
            </a:r>
            <a:r>
              <a:rPr lang="es-ES_tradnl" sz="1400" b="1" dirty="0"/>
              <a:t>Chile</a:t>
            </a:r>
            <a:r>
              <a:rPr lang="es-ES_tradnl" sz="1400" dirty="0"/>
              <a:t> han demostrado que es posible crecer en energía solar y eólica a tasas promedio anuales superiores a las necesarias.</a:t>
            </a:r>
          </a:p>
        </p:txBody>
      </p:sp>
      <p:sp>
        <p:nvSpPr>
          <p:cNvPr id="3" name="Date Placeholder 2">
            <a:extLst>
              <a:ext uri="{FF2B5EF4-FFF2-40B4-BE49-F238E27FC236}">
                <a16:creationId xmlns:a16="http://schemas.microsoft.com/office/drawing/2014/main" id="{E67FF54B-A06A-8737-D768-94B538281DED}"/>
              </a:ext>
            </a:extLst>
          </p:cNvPr>
          <p:cNvSpPr>
            <a:spLocks noGrp="1"/>
          </p:cNvSpPr>
          <p:nvPr>
            <p:ph type="dt" idx="10"/>
          </p:nvPr>
        </p:nvSpPr>
        <p:spPr>
          <a:xfrm>
            <a:off x="5940152" y="4905808"/>
            <a:ext cx="2133600" cy="273900"/>
          </a:xfrm>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CCEF3E5B-1492-0DFC-E7C9-DE96DC869E65}"/>
              </a:ext>
            </a:extLst>
          </p:cNvPr>
          <p:cNvSpPr>
            <a:spLocks noGrp="1"/>
          </p:cNvSpPr>
          <p:nvPr>
            <p:ph type="ftr" idx="11"/>
          </p:nvPr>
        </p:nvSpPr>
        <p:spPr>
          <a:xfrm>
            <a:off x="394823" y="4905808"/>
            <a:ext cx="3240300" cy="273900"/>
          </a:xfrm>
        </p:spPr>
        <p:txBody>
          <a:bodyPr/>
          <a:lstStyle/>
          <a:p>
            <a:r>
              <a:rPr lang="en-US"/>
              <a:t>29º Congreso de Energía MEM</a:t>
            </a:r>
            <a:endParaRPr lang="en-CL"/>
          </a:p>
        </p:txBody>
      </p:sp>
      <p:sp>
        <p:nvSpPr>
          <p:cNvPr id="262" name="Google Shape;262;p37"/>
          <p:cNvSpPr txBox="1">
            <a:spLocks noGrp="1"/>
          </p:cNvSpPr>
          <p:nvPr>
            <p:ph type="sldNum" idx="12"/>
          </p:nvPr>
        </p:nvSpPr>
        <p:spPr>
          <a:xfrm>
            <a:off x="8162677" y="4905819"/>
            <a:ext cx="586500" cy="273900"/>
          </a:xfrm>
          <a:noFill/>
          <a:ln>
            <a:noFill/>
          </a:ln>
        </p:spPr>
        <p:txBody>
          <a:bodyPr spcFirstLastPara="1" wrap="square" lIns="68569" tIns="34275" rIns="68569" bIns="34275" anchor="ctr" anchorCtr="0">
            <a:noAutofit/>
          </a:bodyPr>
          <a:lstStyle/>
          <a:p>
            <a:fld id="{00000000-1234-1234-1234-123412341234}" type="slidenum">
              <a:rPr lang="en-GB"/>
              <a:pPr/>
              <a:t>31</a:t>
            </a:fld>
            <a:endParaRPr lang="en-GB"/>
          </a:p>
        </p:txBody>
      </p:sp>
      <p:sp>
        <p:nvSpPr>
          <p:cNvPr id="261" name="Google Shape;261;p37"/>
          <p:cNvSpPr txBox="1">
            <a:spLocks noGrp="1"/>
          </p:cNvSpPr>
          <p:nvPr>
            <p:ph type="title"/>
          </p:nvPr>
        </p:nvSpPr>
        <p:spPr>
          <a:xfrm>
            <a:off x="215496" y="102336"/>
            <a:ext cx="6895857" cy="620423"/>
          </a:xfrm>
          <a:noFill/>
          <a:ln>
            <a:noFill/>
          </a:ln>
        </p:spPr>
        <p:txBody>
          <a:bodyPr spcFirstLastPara="1" wrap="square" lIns="68569" tIns="34275" rIns="68569" bIns="34275" anchor="t" anchorCtr="0">
            <a:noAutofit/>
          </a:bodyPr>
          <a:lstStyle/>
          <a:p>
            <a:r>
              <a:rPr lang="es-ES_tradnl" dirty="0"/>
              <a:t>La transición energética a energías renovables es inevitable, pero debe ir a la velocidad y escala consistente con enfrentar la urgencia climática</a:t>
            </a:r>
            <a:endParaRPr lang="es-ES_tradnl" dirty="0">
              <a:sym typeface="Century Gothic"/>
            </a:endParaRPr>
          </a:p>
        </p:txBody>
      </p:sp>
      <p:pic>
        <p:nvPicPr>
          <p:cNvPr id="264" name="Google Shape;264;p37"/>
          <p:cNvPicPr preferRelativeResize="0"/>
          <p:nvPr/>
        </p:nvPicPr>
        <p:blipFill>
          <a:blip r:embed="rId3">
            <a:alphaModFix/>
          </a:blip>
          <a:stretch>
            <a:fillRect/>
          </a:stretch>
        </p:blipFill>
        <p:spPr>
          <a:xfrm>
            <a:off x="378642" y="1063870"/>
            <a:ext cx="4237310" cy="3689005"/>
          </a:xfrm>
          <a:prstGeom prst="rect">
            <a:avLst/>
          </a:prstGeom>
          <a:noFill/>
          <a:ln>
            <a:noFill/>
          </a:ln>
        </p:spPr>
      </p:pic>
      <p:sp>
        <p:nvSpPr>
          <p:cNvPr id="266" name="Google Shape;266;p37"/>
          <p:cNvSpPr/>
          <p:nvPr/>
        </p:nvSpPr>
        <p:spPr>
          <a:xfrm>
            <a:off x="457200" y="1701649"/>
            <a:ext cx="2274300" cy="131400"/>
          </a:xfrm>
          <a:prstGeom prst="rect">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67" name="Google Shape;267;p37"/>
          <p:cNvSpPr/>
          <p:nvPr/>
        </p:nvSpPr>
        <p:spPr>
          <a:xfrm>
            <a:off x="457200" y="3318874"/>
            <a:ext cx="2274300" cy="131400"/>
          </a:xfrm>
          <a:prstGeom prst="rect">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640;p64">
            <a:extLst>
              <a:ext uri="{FF2B5EF4-FFF2-40B4-BE49-F238E27FC236}">
                <a16:creationId xmlns:a16="http://schemas.microsoft.com/office/drawing/2014/main" id="{CB9019A2-DDBA-3160-C44D-38A39F90C860}"/>
              </a:ext>
            </a:extLst>
          </p:cNvPr>
          <p:cNvSpPr/>
          <p:nvPr/>
        </p:nvSpPr>
        <p:spPr>
          <a:xfrm>
            <a:off x="4789855" y="2223900"/>
            <a:ext cx="272475" cy="695700"/>
          </a:xfrm>
          <a:prstGeom prst="chevron">
            <a:avLst>
              <a:gd name="adj" fmla="val 50000"/>
            </a:avLst>
          </a:prstGeom>
          <a:solidFill>
            <a:srgbClr val="01B1DC"/>
          </a:solidFill>
          <a:ln w="9525" cap="flat" cmpd="sng">
            <a:solidFill>
              <a:srgbClr val="22B7CB"/>
            </a:solidFill>
            <a:prstDash val="solid"/>
            <a:round/>
            <a:headEnd type="none" w="sm" len="sm"/>
            <a:tailEnd type="none" w="sm" len="sm"/>
          </a:ln>
        </p:spPr>
        <p:txBody>
          <a:bodyPr spcFirstLastPara="1" wrap="square" lIns="91425" tIns="91425" rIns="91425" bIns="91425" anchor="ctr" anchorCtr="0">
            <a:noAutofit/>
          </a:bodyPr>
          <a:lstStyle/>
          <a:p>
            <a:endParaRPr sz="1050" dirty="0"/>
          </a:p>
        </p:txBody>
      </p:sp>
      <p:sp>
        <p:nvSpPr>
          <p:cNvPr id="5" name="Google Shape;844;p137">
            <a:extLst>
              <a:ext uri="{FF2B5EF4-FFF2-40B4-BE49-F238E27FC236}">
                <a16:creationId xmlns:a16="http://schemas.microsoft.com/office/drawing/2014/main" id="{07BA4448-668F-7D1A-4A0B-F61F087CF163}"/>
              </a:ext>
            </a:extLst>
          </p:cNvPr>
          <p:cNvSpPr txBox="1"/>
          <p:nvPr/>
        </p:nvSpPr>
        <p:spPr>
          <a:xfrm>
            <a:off x="397372" y="1032771"/>
            <a:ext cx="4199850" cy="288600"/>
          </a:xfrm>
          <a:prstGeom prst="rect">
            <a:avLst/>
          </a:prstGeom>
          <a:solidFill>
            <a:schemeClr val="bg1"/>
          </a:solidFill>
          <a:ln>
            <a:noFill/>
          </a:ln>
        </p:spPr>
        <p:txBody>
          <a:bodyPr spcFirstLastPara="1" wrap="square" lIns="91425" tIns="45700" rIns="91425" bIns="45700" anchor="t" anchorCtr="0">
            <a:noAutofit/>
          </a:bodyPr>
          <a:lstStyle/>
          <a:p>
            <a:pPr>
              <a:buClr>
                <a:srgbClr val="1F497D"/>
              </a:buClr>
              <a:buSzPts val="1400"/>
            </a:pPr>
            <a:r>
              <a:rPr lang="es-CL" sz="1200" b="1" dirty="0">
                <a:solidFill>
                  <a:schemeClr val="dk1"/>
                </a:solidFill>
                <a:latin typeface="Calibri"/>
                <a:ea typeface="Calibri"/>
                <a:cs typeface="Calibri"/>
                <a:sym typeface="Calibri"/>
              </a:rPr>
              <a:t>Países con mayor crecimiento renovable en 5 años</a:t>
            </a:r>
            <a:endParaRPr sz="1200"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9" name="Rectangle 8">
            <a:extLst>
              <a:ext uri="{FF2B5EF4-FFF2-40B4-BE49-F238E27FC236}">
                <a16:creationId xmlns:a16="http://schemas.microsoft.com/office/drawing/2014/main" id="{11BC0953-DAF1-FD82-8239-2CABD51710BD}"/>
              </a:ext>
            </a:extLst>
          </p:cNvPr>
          <p:cNvSpPr/>
          <p:nvPr/>
        </p:nvSpPr>
        <p:spPr>
          <a:xfrm>
            <a:off x="0" y="929030"/>
            <a:ext cx="9144000" cy="4025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3" name="Date Placeholder 2">
            <a:extLst>
              <a:ext uri="{FF2B5EF4-FFF2-40B4-BE49-F238E27FC236}">
                <a16:creationId xmlns:a16="http://schemas.microsoft.com/office/drawing/2014/main" id="{585428A1-E9C7-5B74-70DC-18A4B3771448}"/>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AAB8BAAA-75A7-6397-7953-A20537649447}"/>
              </a:ext>
            </a:extLst>
          </p:cNvPr>
          <p:cNvSpPr>
            <a:spLocks noGrp="1"/>
          </p:cNvSpPr>
          <p:nvPr>
            <p:ph type="ftr" idx="11"/>
          </p:nvPr>
        </p:nvSpPr>
        <p:spPr/>
        <p:txBody>
          <a:bodyPr/>
          <a:lstStyle/>
          <a:p>
            <a:r>
              <a:rPr lang="en-US"/>
              <a:t>29º Congreso de Energía MEM</a:t>
            </a:r>
            <a:endParaRPr lang="en-CL"/>
          </a:p>
        </p:txBody>
      </p:sp>
      <p:sp>
        <p:nvSpPr>
          <p:cNvPr id="2" name="Google Shape;429;p53">
            <a:extLst>
              <a:ext uri="{FF2B5EF4-FFF2-40B4-BE49-F238E27FC236}">
                <a16:creationId xmlns:a16="http://schemas.microsoft.com/office/drawing/2014/main" id="{C8D518AA-BBFF-DAC1-75F9-5383E47ACA8A}"/>
              </a:ext>
            </a:extLst>
          </p:cNvPr>
          <p:cNvSpPr txBox="1">
            <a:spLocks noGrp="1"/>
          </p:cNvSpPr>
          <p:nvPr>
            <p:ph type="sldNum" idx="12"/>
          </p:nvPr>
        </p:nvSpPr>
        <p:spPr>
          <a:prstGeom prst="rect">
            <a:avLst/>
          </a:prstGeom>
        </p:spPr>
        <p:txBody>
          <a:bodyPr spcFirstLastPara="1" wrap="square" lIns="91425" tIns="45694" rIns="91425" bIns="45694" anchor="ctr" anchorCtr="0">
            <a:noAutofit/>
          </a:bodyPr>
          <a:lstStyle/>
          <a:p>
            <a:fld id="{00000000-1234-1234-1234-123412341234}" type="slidenum">
              <a:rPr lang="en-US"/>
              <a:pPr/>
              <a:t>32</a:t>
            </a:fld>
            <a:endParaRPr dirty="0"/>
          </a:p>
        </p:txBody>
      </p:sp>
      <p:sp>
        <p:nvSpPr>
          <p:cNvPr id="459" name="Google Shape;459;p55"/>
          <p:cNvSpPr txBox="1">
            <a:spLocks noGrp="1"/>
          </p:cNvSpPr>
          <p:nvPr>
            <p:ph type="title"/>
          </p:nvPr>
        </p:nvSpPr>
        <p:spPr>
          <a:xfrm>
            <a:off x="215496" y="69802"/>
            <a:ext cx="8533681" cy="743575"/>
          </a:xfrm>
          <a:prstGeom prst="rect">
            <a:avLst/>
          </a:prstGeom>
          <a:noFill/>
        </p:spPr>
        <p:txBody>
          <a:bodyPr spcFirstLastPara="1" wrap="square" lIns="91425" tIns="45694" rIns="91425" bIns="45694" anchor="ctr" anchorCtr="0">
            <a:noAutofit/>
          </a:bodyPr>
          <a:lstStyle/>
          <a:p>
            <a:r>
              <a:rPr lang="es-ES_tradnl" sz="1800" b="1" dirty="0">
                <a:latin typeface="Calibri"/>
                <a:ea typeface="Calibri"/>
                <a:cs typeface="Calibri"/>
                <a:sym typeface="Calibri"/>
              </a:rPr>
              <a:t>En 2023 la generación eólica y solar de Chile alcanz</a:t>
            </a:r>
            <a:r>
              <a:rPr lang="es-ES_tradnl" dirty="0">
                <a:latin typeface="Calibri"/>
                <a:ea typeface="Calibri"/>
                <a:cs typeface="Calibri"/>
                <a:sym typeface="Calibri"/>
              </a:rPr>
              <a:t>ó casi</a:t>
            </a:r>
            <a:r>
              <a:rPr lang="es-ES_tradnl" sz="1800" b="1" dirty="0">
                <a:latin typeface="Calibri"/>
                <a:ea typeface="Calibri"/>
                <a:cs typeface="Calibri"/>
                <a:sym typeface="Calibri"/>
              </a:rPr>
              <a:t> el 32% del total, lo que junto con la falta de transmisión y almacenamiento genera creciente niveles de “recortes”  </a:t>
            </a:r>
          </a:p>
        </p:txBody>
      </p:sp>
      <p:sp>
        <p:nvSpPr>
          <p:cNvPr id="468" name="Google Shape;468;p55"/>
          <p:cNvSpPr txBox="1"/>
          <p:nvPr/>
        </p:nvSpPr>
        <p:spPr>
          <a:xfrm>
            <a:off x="247649" y="4644220"/>
            <a:ext cx="4322456" cy="261588"/>
          </a:xfrm>
          <a:prstGeom prst="rect">
            <a:avLst/>
          </a:prstGeom>
          <a:noFill/>
          <a:ln>
            <a:noFill/>
          </a:ln>
        </p:spPr>
        <p:txBody>
          <a:bodyPr spcFirstLastPara="1" wrap="square" lIns="68569" tIns="68569" rIns="68569" bIns="68569" anchor="t" anchorCtr="0">
            <a:spAutoFit/>
          </a:bodyPr>
          <a:lstStyle/>
          <a:p>
            <a:r>
              <a:rPr lang="es-ES_tradnl" sz="800" noProof="0" dirty="0">
                <a:solidFill>
                  <a:srgbClr val="666666"/>
                </a:solidFill>
                <a:latin typeface="Calibri"/>
                <a:ea typeface="Calibri"/>
                <a:cs typeface="Calibri"/>
                <a:sym typeface="Calibri"/>
              </a:rPr>
              <a:t>Fuente: Generadoras de Chile, agosto 2024</a:t>
            </a:r>
          </a:p>
        </p:txBody>
      </p:sp>
      <p:pic>
        <p:nvPicPr>
          <p:cNvPr id="6" name="Picture 5" descr="A graph of a number of different colored bars&#10;&#10;Description automatically generated with medium confidence">
            <a:extLst>
              <a:ext uri="{FF2B5EF4-FFF2-40B4-BE49-F238E27FC236}">
                <a16:creationId xmlns:a16="http://schemas.microsoft.com/office/drawing/2014/main" id="{284AC2F7-C70B-AB3A-CF15-D85BC09B5530}"/>
              </a:ext>
            </a:extLst>
          </p:cNvPr>
          <p:cNvPicPr>
            <a:picLocks noChangeAspect="1"/>
          </p:cNvPicPr>
          <p:nvPr/>
        </p:nvPicPr>
        <p:blipFill>
          <a:blip r:embed="rId3"/>
          <a:srcRect l="3283" t="62160" b="2"/>
          <a:stretch/>
        </p:blipFill>
        <p:spPr>
          <a:xfrm>
            <a:off x="215496" y="1777418"/>
            <a:ext cx="5396800" cy="2427456"/>
          </a:xfrm>
          <a:prstGeom prst="rect">
            <a:avLst/>
          </a:prstGeom>
        </p:spPr>
      </p:pic>
      <p:pic>
        <p:nvPicPr>
          <p:cNvPr id="8" name="Picture 7" descr="A graph with numbers and symbols&#10;&#10;Description automatically generated">
            <a:extLst>
              <a:ext uri="{FF2B5EF4-FFF2-40B4-BE49-F238E27FC236}">
                <a16:creationId xmlns:a16="http://schemas.microsoft.com/office/drawing/2014/main" id="{237E2C26-9A28-1FB7-D8A6-450B47DBCBBC}"/>
              </a:ext>
            </a:extLst>
          </p:cNvPr>
          <p:cNvPicPr>
            <a:picLocks noChangeAspect="1"/>
          </p:cNvPicPr>
          <p:nvPr/>
        </p:nvPicPr>
        <p:blipFill>
          <a:blip r:embed="rId4"/>
          <a:stretch>
            <a:fillRect/>
          </a:stretch>
        </p:blipFill>
        <p:spPr>
          <a:xfrm>
            <a:off x="5800954" y="1851928"/>
            <a:ext cx="3191584" cy="2427456"/>
          </a:xfrm>
          <a:prstGeom prst="rect">
            <a:avLst/>
          </a:prstGeom>
        </p:spPr>
      </p:pic>
      <p:sp>
        <p:nvSpPr>
          <p:cNvPr id="11" name="Google Shape;844;p137">
            <a:extLst>
              <a:ext uri="{FF2B5EF4-FFF2-40B4-BE49-F238E27FC236}">
                <a16:creationId xmlns:a16="http://schemas.microsoft.com/office/drawing/2014/main" id="{BBFC82B6-3C32-8895-2D78-DD2F1B448519}"/>
              </a:ext>
            </a:extLst>
          </p:cNvPr>
          <p:cNvSpPr txBox="1"/>
          <p:nvPr/>
        </p:nvSpPr>
        <p:spPr>
          <a:xfrm>
            <a:off x="5998672" y="1453482"/>
            <a:ext cx="2963312" cy="288600"/>
          </a:xfrm>
          <a:prstGeom prst="rect">
            <a:avLst/>
          </a:prstGeom>
          <a:solidFill>
            <a:schemeClr val="bg1"/>
          </a:solidFill>
          <a:ln>
            <a:noFill/>
          </a:ln>
        </p:spPr>
        <p:txBody>
          <a:bodyPr spcFirstLastPara="1" wrap="square" lIns="91425" tIns="45700" rIns="91425" bIns="45700" anchor="t" anchorCtr="0">
            <a:noAutofit/>
          </a:bodyPr>
          <a:lstStyle/>
          <a:p>
            <a:pPr algn="ctr">
              <a:buClr>
                <a:srgbClr val="1F497D"/>
              </a:buClr>
              <a:buSzPts val="1400"/>
            </a:pPr>
            <a:r>
              <a:rPr lang="es-CL" sz="1200" b="1" dirty="0">
                <a:solidFill>
                  <a:schemeClr val="dk1"/>
                </a:solidFill>
                <a:latin typeface="Calibri"/>
                <a:ea typeface="Calibri"/>
                <a:cs typeface="Calibri"/>
                <a:sym typeface="Calibri"/>
              </a:rPr>
              <a:t>Reducciones comparadas 2019-2023</a:t>
            </a:r>
            <a:endParaRPr sz="1200" dirty="0">
              <a:solidFill>
                <a:schemeClr val="dk1"/>
              </a:solidFill>
              <a:latin typeface="Calibri"/>
              <a:ea typeface="Calibri"/>
              <a:cs typeface="Calibri"/>
              <a:sym typeface="Calibri"/>
            </a:endParaRPr>
          </a:p>
        </p:txBody>
      </p:sp>
      <p:sp>
        <p:nvSpPr>
          <p:cNvPr id="12" name="Google Shape;844;p137">
            <a:extLst>
              <a:ext uri="{FF2B5EF4-FFF2-40B4-BE49-F238E27FC236}">
                <a16:creationId xmlns:a16="http://schemas.microsoft.com/office/drawing/2014/main" id="{CE2BEAF9-843C-F12C-3FE6-2F9DCE1DF7A3}"/>
              </a:ext>
            </a:extLst>
          </p:cNvPr>
          <p:cNvSpPr txBox="1"/>
          <p:nvPr/>
        </p:nvSpPr>
        <p:spPr>
          <a:xfrm>
            <a:off x="215496" y="1453482"/>
            <a:ext cx="5121708" cy="288600"/>
          </a:xfrm>
          <a:prstGeom prst="rect">
            <a:avLst/>
          </a:prstGeom>
          <a:solidFill>
            <a:schemeClr val="bg1"/>
          </a:solidFill>
          <a:ln>
            <a:noFill/>
          </a:ln>
        </p:spPr>
        <p:txBody>
          <a:bodyPr spcFirstLastPara="1" wrap="square" lIns="91425" tIns="45700" rIns="91425" bIns="45700" anchor="t" anchorCtr="0">
            <a:noAutofit/>
          </a:bodyPr>
          <a:lstStyle/>
          <a:p>
            <a:pPr algn="ctr">
              <a:buClr>
                <a:srgbClr val="1F497D"/>
              </a:buClr>
              <a:buSzPts val="1400"/>
            </a:pPr>
            <a:r>
              <a:rPr lang="es-CL" sz="1200" b="1" dirty="0">
                <a:solidFill>
                  <a:schemeClr val="dk1"/>
                </a:solidFill>
                <a:latin typeface="Calibri"/>
                <a:ea typeface="Calibri"/>
                <a:cs typeface="Calibri"/>
                <a:sym typeface="Calibri"/>
              </a:rPr>
              <a:t>Reducción renovable como porcentaje de generación eólica y solar</a:t>
            </a:r>
            <a:endParaRPr sz="12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3" name="Date Placeholder 2">
            <a:extLst>
              <a:ext uri="{FF2B5EF4-FFF2-40B4-BE49-F238E27FC236}">
                <a16:creationId xmlns:a16="http://schemas.microsoft.com/office/drawing/2014/main" id="{BFED27EE-3584-3AD5-8D11-6729C3A3F134}"/>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FAA3D271-F048-026D-7B8E-4D1A500F2146}"/>
              </a:ext>
            </a:extLst>
          </p:cNvPr>
          <p:cNvSpPr>
            <a:spLocks noGrp="1"/>
          </p:cNvSpPr>
          <p:nvPr>
            <p:ph type="ftr" idx="3"/>
          </p:nvPr>
        </p:nvSpPr>
        <p:spPr/>
        <p:txBody>
          <a:bodyPr/>
          <a:lstStyle/>
          <a:p>
            <a:r>
              <a:rPr lang="en-US"/>
              <a:t>29º Congreso de Energía MEM</a:t>
            </a:r>
            <a:endParaRPr lang="en-CL"/>
          </a:p>
        </p:txBody>
      </p:sp>
      <p:sp>
        <p:nvSpPr>
          <p:cNvPr id="477" name="Google Shape;477;p56"/>
          <p:cNvSpPr txBox="1">
            <a:spLocks noGrp="1"/>
          </p:cNvSpPr>
          <p:nvPr>
            <p:ph type="sldNum" idx="4"/>
          </p:nvPr>
        </p:nvSpPr>
        <p:spPr>
          <a:prstGeom prst="rect">
            <a:avLst/>
          </a:prstGeom>
        </p:spPr>
        <p:txBody>
          <a:bodyPr spcFirstLastPara="1" wrap="square" lIns="91425" tIns="45694" rIns="91425" bIns="45694" anchor="ctr" anchorCtr="0">
            <a:noAutofit/>
          </a:bodyPr>
          <a:lstStyle/>
          <a:p>
            <a:fld id="{00000000-1234-1234-1234-123412341234}" type="slidenum">
              <a:rPr lang="en-US"/>
              <a:pPr/>
              <a:t>33</a:t>
            </a:fld>
            <a:endParaRPr/>
          </a:p>
        </p:txBody>
      </p:sp>
      <p:sp>
        <p:nvSpPr>
          <p:cNvPr id="476" name="Google Shape;476;p56"/>
          <p:cNvSpPr txBox="1">
            <a:spLocks noGrp="1"/>
          </p:cNvSpPr>
          <p:nvPr>
            <p:ph type="title"/>
          </p:nvPr>
        </p:nvSpPr>
        <p:spPr>
          <a:xfrm>
            <a:off x="215496" y="102336"/>
            <a:ext cx="6895857" cy="695700"/>
          </a:xfrm>
          <a:prstGeom prst="rect">
            <a:avLst/>
          </a:prstGeom>
        </p:spPr>
        <p:txBody>
          <a:bodyPr spcFirstLastPara="1" wrap="square" lIns="91425" tIns="45694" rIns="91425" bIns="45694" anchor="ctr" anchorCtr="0">
            <a:noAutofit/>
          </a:bodyPr>
          <a:lstStyle/>
          <a:p>
            <a:pPr>
              <a:buSzPts val="1300"/>
            </a:pPr>
            <a:r>
              <a:rPr lang="es-ES_tradnl" b="1" dirty="0">
                <a:latin typeface="Calibri"/>
                <a:ea typeface="Calibri"/>
                <a:cs typeface="Calibri"/>
                <a:sym typeface="Calibri"/>
              </a:rPr>
              <a:t>Es clave una inserción oportuna del almacenamiento para la integración de más energías renovables y mejor uso de la transmisión</a:t>
            </a:r>
          </a:p>
        </p:txBody>
      </p:sp>
      <p:sp>
        <p:nvSpPr>
          <p:cNvPr id="479" name="Google Shape;479;p56"/>
          <p:cNvSpPr txBox="1"/>
          <p:nvPr/>
        </p:nvSpPr>
        <p:spPr>
          <a:xfrm>
            <a:off x="131993" y="898106"/>
            <a:ext cx="4623559" cy="369302"/>
          </a:xfrm>
          <a:prstGeom prst="rect">
            <a:avLst/>
          </a:prstGeom>
          <a:noFill/>
          <a:ln>
            <a:noFill/>
          </a:ln>
        </p:spPr>
        <p:txBody>
          <a:bodyPr spcFirstLastPara="1" wrap="square" lIns="91425" tIns="91425" rIns="91425" bIns="91425" anchor="t" anchorCtr="0">
            <a:spAutoFit/>
          </a:bodyPr>
          <a:lstStyle/>
          <a:p>
            <a:pPr algn="ctr"/>
            <a:r>
              <a:rPr lang="es-ES_tradnl" sz="1200" b="1" dirty="0">
                <a:solidFill>
                  <a:schemeClr val="tx1">
                    <a:lumMod val="85000"/>
                    <a:lumOff val="15000"/>
                  </a:schemeClr>
                </a:solidFill>
                <a:latin typeface="Calibri"/>
                <a:ea typeface="Calibri"/>
                <a:cs typeface="Calibri"/>
                <a:sym typeface="Calibri"/>
              </a:rPr>
              <a:t>Variabilidad de la generación eólica y solar a lo largo de una semana</a:t>
            </a:r>
          </a:p>
        </p:txBody>
      </p:sp>
      <p:pic>
        <p:nvPicPr>
          <p:cNvPr id="480" name="Google Shape;480;p56"/>
          <p:cNvPicPr preferRelativeResize="0"/>
          <p:nvPr/>
        </p:nvPicPr>
        <p:blipFill>
          <a:blip r:embed="rId3">
            <a:alphaModFix/>
            <a:extLst>
              <a:ext uri="{BEBA8EAE-BF5A-486C-A8C5-ECC9F3942E4B}">
                <a14:imgProps xmlns:a14="http://schemas.microsoft.com/office/drawing/2010/main">
                  <a14:imgLayer r:embed="rId4">
                    <a14:imgEffect>
                      <a14:brightnessContrast bright="-4000" contrast="4000"/>
                    </a14:imgEffect>
                  </a14:imgLayer>
                </a14:imgProps>
              </a:ext>
            </a:extLst>
          </a:blip>
          <a:stretch>
            <a:fillRect/>
          </a:stretch>
        </p:blipFill>
        <p:spPr>
          <a:xfrm rot="5400000">
            <a:off x="2980255" y="2528170"/>
            <a:ext cx="2514900" cy="767950"/>
          </a:xfrm>
          <a:prstGeom prst="rect">
            <a:avLst/>
          </a:prstGeom>
          <a:noFill/>
          <a:ln>
            <a:noFill/>
          </a:ln>
        </p:spPr>
      </p:pic>
      <p:sp>
        <p:nvSpPr>
          <p:cNvPr id="481" name="Google Shape;481;p56"/>
          <p:cNvSpPr txBox="1"/>
          <p:nvPr/>
        </p:nvSpPr>
        <p:spPr>
          <a:xfrm>
            <a:off x="282848" y="4621431"/>
            <a:ext cx="3465675" cy="261588"/>
          </a:xfrm>
          <a:prstGeom prst="rect">
            <a:avLst/>
          </a:prstGeom>
          <a:noFill/>
          <a:ln>
            <a:noFill/>
          </a:ln>
        </p:spPr>
        <p:txBody>
          <a:bodyPr spcFirstLastPara="1" wrap="square" lIns="68569" tIns="68569" rIns="68569" bIns="68569" anchor="t" anchorCtr="0">
            <a:spAutoFit/>
          </a:bodyPr>
          <a:lstStyle/>
          <a:p>
            <a:r>
              <a:rPr lang="en-US" sz="800" dirty="0">
                <a:solidFill>
                  <a:srgbClr val="666666"/>
                </a:solidFill>
                <a:latin typeface="Calibri"/>
                <a:ea typeface="Calibri"/>
                <a:cs typeface="Calibri"/>
                <a:sym typeface="Calibri"/>
              </a:rPr>
              <a:t>Fuente: DNV Weekly Report, 2 al 8 de </a:t>
            </a:r>
            <a:r>
              <a:rPr lang="en-US" sz="800" dirty="0" err="1">
                <a:solidFill>
                  <a:srgbClr val="666666"/>
                </a:solidFill>
                <a:latin typeface="Calibri"/>
                <a:ea typeface="Calibri"/>
                <a:cs typeface="Calibri"/>
                <a:sym typeface="Calibri"/>
              </a:rPr>
              <a:t>enero</a:t>
            </a:r>
            <a:r>
              <a:rPr lang="en-US" sz="800" dirty="0">
                <a:solidFill>
                  <a:srgbClr val="666666"/>
                </a:solidFill>
                <a:latin typeface="Calibri"/>
                <a:ea typeface="Calibri"/>
                <a:cs typeface="Calibri"/>
                <a:sym typeface="Calibri"/>
              </a:rPr>
              <a:t> de 2023</a:t>
            </a:r>
            <a:endParaRPr sz="800" dirty="0">
              <a:solidFill>
                <a:srgbClr val="666666"/>
              </a:solidFill>
              <a:latin typeface="Calibri"/>
              <a:ea typeface="Calibri"/>
              <a:cs typeface="Calibri"/>
              <a:sym typeface="Calibri"/>
            </a:endParaRPr>
          </a:p>
        </p:txBody>
      </p:sp>
      <p:sp>
        <p:nvSpPr>
          <p:cNvPr id="489" name="Google Shape;489;p56"/>
          <p:cNvSpPr/>
          <p:nvPr/>
        </p:nvSpPr>
        <p:spPr>
          <a:xfrm>
            <a:off x="4863860" y="2418306"/>
            <a:ext cx="272475" cy="695700"/>
          </a:xfrm>
          <a:prstGeom prst="chevron">
            <a:avLst>
              <a:gd name="adj" fmla="val 50000"/>
            </a:avLst>
          </a:prstGeom>
          <a:solidFill>
            <a:srgbClr val="01B1DC"/>
          </a:solidFill>
          <a:ln w="9525" cap="flat" cmpd="sng">
            <a:solidFill>
              <a:srgbClr val="22B7CB"/>
            </a:solidFill>
            <a:prstDash val="solid"/>
            <a:round/>
            <a:headEnd type="none" w="sm" len="sm"/>
            <a:tailEnd type="none" w="sm" len="sm"/>
          </a:ln>
        </p:spPr>
        <p:txBody>
          <a:bodyPr spcFirstLastPara="1" wrap="square" lIns="91425" tIns="91425" rIns="91425" bIns="91425" anchor="ctr" anchorCtr="0">
            <a:noAutofit/>
          </a:bodyPr>
          <a:lstStyle/>
          <a:p>
            <a:endParaRPr sz="1050"/>
          </a:p>
        </p:txBody>
      </p:sp>
      <p:pic>
        <p:nvPicPr>
          <p:cNvPr id="6" name="Picture 5">
            <a:extLst>
              <a:ext uri="{FF2B5EF4-FFF2-40B4-BE49-F238E27FC236}">
                <a16:creationId xmlns:a16="http://schemas.microsoft.com/office/drawing/2014/main" id="{E495BDFD-791F-B289-EE48-C4C09DDCB272}"/>
              </a:ext>
            </a:extLst>
          </p:cNvPr>
          <p:cNvPicPr>
            <a:picLocks noChangeAspect="1"/>
          </p:cNvPicPr>
          <p:nvPr/>
        </p:nvPicPr>
        <p:blipFill>
          <a:blip r:embed="rId5"/>
          <a:srcRect b="5753"/>
          <a:stretch/>
        </p:blipFill>
        <p:spPr>
          <a:xfrm>
            <a:off x="5378516" y="1359673"/>
            <a:ext cx="3367230" cy="3155882"/>
          </a:xfrm>
          <a:prstGeom prst="rect">
            <a:avLst/>
          </a:prstGeom>
        </p:spPr>
      </p:pic>
      <p:sp>
        <p:nvSpPr>
          <p:cNvPr id="7" name="Google Shape;481;p56">
            <a:extLst>
              <a:ext uri="{FF2B5EF4-FFF2-40B4-BE49-F238E27FC236}">
                <a16:creationId xmlns:a16="http://schemas.microsoft.com/office/drawing/2014/main" id="{BA4E9B3E-B220-6549-9E14-8B925213E67C}"/>
              </a:ext>
            </a:extLst>
          </p:cNvPr>
          <p:cNvSpPr txBox="1"/>
          <p:nvPr/>
        </p:nvSpPr>
        <p:spPr>
          <a:xfrm>
            <a:off x="5355189" y="4615639"/>
            <a:ext cx="3465675" cy="261588"/>
          </a:xfrm>
          <a:prstGeom prst="rect">
            <a:avLst/>
          </a:prstGeom>
          <a:noFill/>
          <a:ln>
            <a:noFill/>
          </a:ln>
        </p:spPr>
        <p:txBody>
          <a:bodyPr spcFirstLastPara="1" wrap="square" lIns="68569" tIns="68569" rIns="68569" bIns="68569" anchor="t" anchorCtr="0">
            <a:spAutoFit/>
          </a:bodyPr>
          <a:lstStyle/>
          <a:p>
            <a:r>
              <a:rPr lang="en-US" sz="800" dirty="0">
                <a:solidFill>
                  <a:srgbClr val="666666"/>
                </a:solidFill>
                <a:latin typeface="Calibri"/>
                <a:ea typeface="Calibri"/>
                <a:cs typeface="Calibri"/>
                <a:sym typeface="Calibri"/>
              </a:rPr>
              <a:t>Fuente: </a:t>
            </a:r>
            <a:r>
              <a:rPr lang="en-US" sz="800" dirty="0" err="1">
                <a:solidFill>
                  <a:srgbClr val="666666"/>
                </a:solidFill>
                <a:latin typeface="Calibri"/>
                <a:ea typeface="Calibri"/>
                <a:cs typeface="Calibri"/>
                <a:sym typeface="Calibri"/>
              </a:rPr>
              <a:t>Gobierno</a:t>
            </a:r>
            <a:r>
              <a:rPr lang="en-US" sz="800" dirty="0">
                <a:solidFill>
                  <a:srgbClr val="666666"/>
                </a:solidFill>
                <a:latin typeface="Calibri"/>
                <a:ea typeface="Calibri"/>
                <a:cs typeface="Calibri"/>
                <a:sym typeface="Calibri"/>
              </a:rPr>
              <a:t> de Chile, 19 </a:t>
            </a:r>
            <a:r>
              <a:rPr lang="en-US" sz="800" dirty="0" err="1">
                <a:solidFill>
                  <a:srgbClr val="666666"/>
                </a:solidFill>
                <a:latin typeface="Calibri"/>
                <a:ea typeface="Calibri"/>
                <a:cs typeface="Calibri"/>
                <a:sym typeface="Calibri"/>
              </a:rPr>
              <a:t>julio</a:t>
            </a:r>
            <a:r>
              <a:rPr lang="en-US" sz="800" dirty="0">
                <a:solidFill>
                  <a:srgbClr val="666666"/>
                </a:solidFill>
                <a:latin typeface="Calibri"/>
                <a:ea typeface="Calibri"/>
                <a:cs typeface="Calibri"/>
                <a:sym typeface="Calibri"/>
              </a:rPr>
              <a:t> de 2024</a:t>
            </a:r>
            <a:endParaRPr sz="800" dirty="0">
              <a:solidFill>
                <a:srgbClr val="666666"/>
              </a:solidFill>
              <a:latin typeface="Calibri"/>
              <a:ea typeface="Calibri"/>
              <a:cs typeface="Calibri"/>
              <a:sym typeface="Calibri"/>
            </a:endParaRPr>
          </a:p>
        </p:txBody>
      </p:sp>
      <p:pic>
        <p:nvPicPr>
          <p:cNvPr id="9" name="Picture 8" descr="A graph of different colored shapes&#10;&#10;Description automatically generated">
            <a:extLst>
              <a:ext uri="{FF2B5EF4-FFF2-40B4-BE49-F238E27FC236}">
                <a16:creationId xmlns:a16="http://schemas.microsoft.com/office/drawing/2014/main" id="{7B9B5911-CD06-A40E-12B4-213B6C0AB1C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
                    </a14:imgEffect>
                  </a14:imgLayer>
                </a14:imgProps>
              </a:ext>
            </a:extLst>
          </a:blip>
          <a:stretch>
            <a:fillRect/>
          </a:stretch>
        </p:blipFill>
        <p:spPr>
          <a:xfrm>
            <a:off x="243544" y="1229132"/>
            <a:ext cx="3644699" cy="1680117"/>
          </a:xfrm>
          <a:prstGeom prst="rect">
            <a:avLst/>
          </a:prstGeom>
        </p:spPr>
      </p:pic>
      <p:pic>
        <p:nvPicPr>
          <p:cNvPr id="11" name="Picture 10" descr="A graph with different colored lines&#10;&#10;Description automatically generated">
            <a:extLst>
              <a:ext uri="{FF2B5EF4-FFF2-40B4-BE49-F238E27FC236}">
                <a16:creationId xmlns:a16="http://schemas.microsoft.com/office/drawing/2014/main" id="{B681ECD1-136F-8F2A-F93E-CAF23112DEE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
                    </a14:imgEffect>
                  </a14:imgLayer>
                </a14:imgProps>
              </a:ext>
            </a:extLst>
          </a:blip>
          <a:stretch>
            <a:fillRect/>
          </a:stretch>
        </p:blipFill>
        <p:spPr>
          <a:xfrm>
            <a:off x="215496" y="2909249"/>
            <a:ext cx="3701693" cy="1706390"/>
          </a:xfrm>
          <a:prstGeom prst="rect">
            <a:avLst/>
          </a:prstGeom>
        </p:spPr>
      </p:pic>
      <p:sp>
        <p:nvSpPr>
          <p:cNvPr id="12" name="Google Shape;479;p56">
            <a:extLst>
              <a:ext uri="{FF2B5EF4-FFF2-40B4-BE49-F238E27FC236}">
                <a16:creationId xmlns:a16="http://schemas.microsoft.com/office/drawing/2014/main" id="{4EDE6777-E48A-D462-D09D-EDFAFE5FDE2B}"/>
              </a:ext>
            </a:extLst>
          </p:cNvPr>
          <p:cNvSpPr txBox="1"/>
          <p:nvPr/>
        </p:nvSpPr>
        <p:spPr>
          <a:xfrm>
            <a:off x="5355189" y="922989"/>
            <a:ext cx="3390557" cy="369302"/>
          </a:xfrm>
          <a:prstGeom prst="rect">
            <a:avLst/>
          </a:prstGeom>
          <a:noFill/>
          <a:ln>
            <a:noFill/>
          </a:ln>
        </p:spPr>
        <p:txBody>
          <a:bodyPr spcFirstLastPara="1" wrap="square" lIns="91425" tIns="91425" rIns="91425" bIns="91425" anchor="t" anchorCtr="0">
            <a:spAutoFit/>
          </a:bodyPr>
          <a:lstStyle/>
          <a:p>
            <a:pPr algn="ctr"/>
            <a:r>
              <a:rPr lang="es-ES_tradnl" sz="1200" b="1" dirty="0">
                <a:solidFill>
                  <a:schemeClr val="tx1">
                    <a:lumMod val="85000"/>
                    <a:lumOff val="15000"/>
                  </a:schemeClr>
                </a:solidFill>
                <a:latin typeface="Calibri"/>
                <a:ea typeface="Calibri"/>
                <a:cs typeface="Calibri"/>
                <a:sym typeface="Calibri"/>
              </a:rPr>
              <a:t>Inversión en baterías BESS en Chile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1" name="Google Shape;331;p42"/>
          <p:cNvSpPr/>
          <p:nvPr/>
        </p:nvSpPr>
        <p:spPr>
          <a:xfrm>
            <a:off x="261428" y="3135021"/>
            <a:ext cx="2774475" cy="201375"/>
          </a:xfrm>
          <a:prstGeom prst="rect">
            <a:avLst/>
          </a:prstGeom>
          <a:noFill/>
          <a:ln>
            <a:noFill/>
          </a:ln>
        </p:spPr>
        <p:txBody>
          <a:bodyPr spcFirstLastPara="1" wrap="square" lIns="68569" tIns="34275" rIns="68569" bIns="34275" anchor="t" anchorCtr="0">
            <a:noAutofit/>
          </a:bodyPr>
          <a:lstStyle/>
          <a:p>
            <a:pPr>
              <a:buSzPts val="1100"/>
            </a:pPr>
            <a:r>
              <a:rPr lang="en-GB" sz="675">
                <a:solidFill>
                  <a:srgbClr val="3F3F3F"/>
                </a:solidFill>
                <a:latin typeface="Calibri"/>
                <a:ea typeface="Calibri"/>
                <a:cs typeface="Calibri"/>
                <a:sym typeface="Calibri"/>
              </a:rPr>
              <a:t>Fuente: La Estrella, 6 de noviembre de 2022</a:t>
            </a:r>
            <a:endParaRPr sz="675">
              <a:solidFill>
                <a:srgbClr val="3F3F3F"/>
              </a:solidFill>
              <a:latin typeface="Calibri"/>
              <a:ea typeface="Calibri"/>
              <a:cs typeface="Calibri"/>
              <a:sym typeface="Calibri"/>
            </a:endParaRPr>
          </a:p>
        </p:txBody>
      </p:sp>
      <p:sp>
        <p:nvSpPr>
          <p:cNvPr id="332" name="Google Shape;332;p42"/>
          <p:cNvSpPr txBox="1">
            <a:spLocks noGrp="1"/>
          </p:cNvSpPr>
          <p:nvPr>
            <p:ph type="title"/>
          </p:nvPr>
        </p:nvSpPr>
        <p:spPr>
          <a:xfrm>
            <a:off x="215496" y="102336"/>
            <a:ext cx="8533681" cy="686645"/>
          </a:xfrm>
        </p:spPr>
        <p:txBody>
          <a:bodyPr spcFirstLastPara="1" wrap="square" lIns="68569" tIns="34275" rIns="68569" bIns="34275" anchor="ctr" anchorCtr="0">
            <a:noAutofit/>
          </a:bodyPr>
          <a:lstStyle/>
          <a:p>
            <a:r>
              <a:rPr lang="es-ES_tradnl" dirty="0"/>
              <a:t>Existe una creciente demanda por mayor participación ciudadana y mayor conflictividad por temas socioambientales en la región LAC y el mundo</a:t>
            </a:r>
          </a:p>
        </p:txBody>
      </p:sp>
      <p:pic>
        <p:nvPicPr>
          <p:cNvPr id="334" name="Google Shape;334;p42"/>
          <p:cNvPicPr preferRelativeResize="0"/>
          <p:nvPr/>
        </p:nvPicPr>
        <p:blipFill rotWithShape="1">
          <a:blip r:embed="rId3">
            <a:alphaModFix/>
          </a:blip>
          <a:srcRect/>
          <a:stretch/>
        </p:blipFill>
        <p:spPr>
          <a:xfrm>
            <a:off x="229108" y="2326244"/>
            <a:ext cx="3249101" cy="2432170"/>
          </a:xfrm>
          <a:prstGeom prst="rect">
            <a:avLst/>
          </a:prstGeom>
          <a:noFill/>
          <a:ln>
            <a:noFill/>
          </a:ln>
          <a:effectLst>
            <a:outerShdw blurRad="50800" dist="38100" dir="8100000" algn="tr" rotWithShape="0">
              <a:prstClr val="black">
                <a:alpha val="40000"/>
              </a:prstClr>
            </a:outerShdw>
          </a:effectLst>
        </p:spPr>
      </p:pic>
      <p:pic>
        <p:nvPicPr>
          <p:cNvPr id="327" name="Google Shape;327;p42"/>
          <p:cNvPicPr preferRelativeResize="0"/>
          <p:nvPr/>
        </p:nvPicPr>
        <p:blipFill rotWithShape="1">
          <a:blip r:embed="rId4">
            <a:alphaModFix/>
          </a:blip>
          <a:srcRect l="9155" t="46735" r="39641" b="24153"/>
          <a:stretch/>
        </p:blipFill>
        <p:spPr>
          <a:xfrm>
            <a:off x="1227571" y="1732416"/>
            <a:ext cx="3328143" cy="957994"/>
          </a:xfrm>
          <a:prstGeom prst="rect">
            <a:avLst/>
          </a:prstGeom>
          <a:noFill/>
          <a:ln>
            <a:noFill/>
          </a:ln>
        </p:spPr>
      </p:pic>
      <p:pic>
        <p:nvPicPr>
          <p:cNvPr id="328" name="Google Shape;328;p42"/>
          <p:cNvPicPr preferRelativeResize="0"/>
          <p:nvPr/>
        </p:nvPicPr>
        <p:blipFill rotWithShape="1">
          <a:blip r:embed="rId5">
            <a:alphaModFix/>
          </a:blip>
          <a:srcRect l="4510" t="19043" r="5285" b="34958"/>
          <a:stretch/>
        </p:blipFill>
        <p:spPr>
          <a:xfrm>
            <a:off x="1227570" y="940164"/>
            <a:ext cx="3328143" cy="859249"/>
          </a:xfrm>
          <a:prstGeom prst="rect">
            <a:avLst/>
          </a:prstGeom>
          <a:noFill/>
          <a:ln>
            <a:noFill/>
          </a:ln>
        </p:spPr>
      </p:pic>
      <p:pic>
        <p:nvPicPr>
          <p:cNvPr id="16" name="Picture 15" descr="A group of people walking in a field with windmills&#10;&#10;Description automatically generated">
            <a:extLst>
              <a:ext uri="{FF2B5EF4-FFF2-40B4-BE49-F238E27FC236}">
                <a16:creationId xmlns:a16="http://schemas.microsoft.com/office/drawing/2014/main" id="{ED69C463-B6F8-1CCD-7104-8526A5871F83}"/>
              </a:ext>
            </a:extLst>
          </p:cNvPr>
          <p:cNvPicPr>
            <a:picLocks noChangeAspect="1"/>
          </p:cNvPicPr>
          <p:nvPr/>
        </p:nvPicPr>
        <p:blipFill>
          <a:blip r:embed="rId6"/>
          <a:srcRect b="31240"/>
          <a:stretch/>
        </p:blipFill>
        <p:spPr>
          <a:xfrm>
            <a:off x="2885490" y="2571750"/>
            <a:ext cx="3539466" cy="3011038"/>
          </a:xfrm>
          <a:prstGeom prst="rect">
            <a:avLst/>
          </a:prstGeom>
          <a:effectLst>
            <a:outerShdw blurRad="50800" dist="38100" dir="2700000" algn="tl" rotWithShape="0">
              <a:prstClr val="black">
                <a:alpha val="40000"/>
              </a:prstClr>
            </a:outerShdw>
          </a:effectLst>
        </p:spPr>
      </p:pic>
      <p:pic>
        <p:nvPicPr>
          <p:cNvPr id="6" name="Picture 5" descr="A person climbing a power line&#10;&#10;Description automatically generated">
            <a:extLst>
              <a:ext uri="{FF2B5EF4-FFF2-40B4-BE49-F238E27FC236}">
                <a16:creationId xmlns:a16="http://schemas.microsoft.com/office/drawing/2014/main" id="{CAAF91FB-8E6A-A606-C6C7-634D7885746D}"/>
              </a:ext>
            </a:extLst>
          </p:cNvPr>
          <p:cNvPicPr>
            <a:picLocks noChangeAspect="1"/>
          </p:cNvPicPr>
          <p:nvPr/>
        </p:nvPicPr>
        <p:blipFill>
          <a:blip r:embed="rId7"/>
          <a:stretch>
            <a:fillRect/>
          </a:stretch>
        </p:blipFill>
        <p:spPr>
          <a:xfrm>
            <a:off x="6085637" y="968265"/>
            <a:ext cx="2796935" cy="3679718"/>
          </a:xfrm>
          <a:prstGeom prst="rect">
            <a:avLst/>
          </a:prstGeom>
          <a:effectLst>
            <a:outerShdw blurRad="50800" dist="38100" dir="12925662" algn="tl" rotWithShape="0">
              <a:prstClr val="black">
                <a:alpha val="40000"/>
              </a:prstClr>
            </a:outerShdw>
          </a:effectLst>
        </p:spPr>
      </p:pic>
      <p:sp>
        <p:nvSpPr>
          <p:cNvPr id="5" name="Rectangle 4">
            <a:extLst>
              <a:ext uri="{FF2B5EF4-FFF2-40B4-BE49-F238E27FC236}">
                <a16:creationId xmlns:a16="http://schemas.microsoft.com/office/drawing/2014/main" id="{AC2F051A-909A-437F-2503-B9FF041768A5}"/>
              </a:ext>
            </a:extLst>
          </p:cNvPr>
          <p:cNvSpPr/>
          <p:nvPr/>
        </p:nvSpPr>
        <p:spPr>
          <a:xfrm>
            <a:off x="-18257" y="4937698"/>
            <a:ext cx="9162257"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86118524-EB2D-B647-A2A2-6601CC02C181}"/>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70C71E9F-1984-0DE8-BE1E-E9D0D3F6C967}"/>
              </a:ext>
            </a:extLst>
          </p:cNvPr>
          <p:cNvSpPr>
            <a:spLocks noGrp="1"/>
          </p:cNvSpPr>
          <p:nvPr>
            <p:ph type="ftr" idx="11"/>
          </p:nvPr>
        </p:nvSpPr>
        <p:spPr/>
        <p:txBody>
          <a:bodyPr/>
          <a:lstStyle/>
          <a:p>
            <a:r>
              <a:rPr lang="en-US"/>
              <a:t>29º Congreso de Energía MEM</a:t>
            </a:r>
            <a:endParaRPr lang="en-CL"/>
          </a:p>
        </p:txBody>
      </p:sp>
      <p:sp>
        <p:nvSpPr>
          <p:cNvPr id="333" name="Google Shape;333;p42"/>
          <p:cNvSpPr txBox="1">
            <a:spLocks noGrp="1"/>
          </p:cNvSpPr>
          <p:nvPr>
            <p:ph type="sldNum" idx="12"/>
          </p:nvPr>
        </p:nvSpPr>
        <p:spPr/>
        <p:txBody>
          <a:bodyPr spcFirstLastPara="1" wrap="square" lIns="68569" tIns="34275" rIns="68569" bIns="34275" anchor="ctr" anchorCtr="0">
            <a:noAutofit/>
          </a:bodyPr>
          <a:lstStyle/>
          <a:p>
            <a:pPr algn="r"/>
            <a:fld id="{00000000-1234-1234-1234-123412341234}" type="slidenum">
              <a:rPr lang="en-GB">
                <a:sym typeface="Century Gothic"/>
              </a:rPr>
              <a:pPr algn="r"/>
              <a:t>34</a:t>
            </a:fld>
            <a:endParaRPr lang="en-GB">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6" name="Rectangle 5">
            <a:extLst>
              <a:ext uri="{FF2B5EF4-FFF2-40B4-BE49-F238E27FC236}">
                <a16:creationId xmlns:a16="http://schemas.microsoft.com/office/drawing/2014/main" id="{52304461-C558-6771-1C8A-1D099479E1BE}"/>
              </a:ext>
            </a:extLst>
          </p:cNvPr>
          <p:cNvSpPr/>
          <p:nvPr/>
        </p:nvSpPr>
        <p:spPr>
          <a:xfrm>
            <a:off x="0" y="944793"/>
            <a:ext cx="9144000" cy="4009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509" name="Google Shape;509;p58"/>
          <p:cNvSpPr txBox="1">
            <a:spLocks noGrp="1"/>
          </p:cNvSpPr>
          <p:nvPr>
            <p:ph type="title"/>
          </p:nvPr>
        </p:nvSpPr>
        <p:spPr>
          <a:xfrm>
            <a:off x="215496" y="102336"/>
            <a:ext cx="7710879" cy="665919"/>
          </a:xfrm>
          <a:prstGeom prst="rect">
            <a:avLst/>
          </a:prstGeom>
        </p:spPr>
        <p:txBody>
          <a:bodyPr spcFirstLastPara="1" wrap="square" lIns="91425" tIns="45694" rIns="91425" bIns="45694" anchor="ctr" anchorCtr="0">
            <a:noAutofit/>
          </a:bodyPr>
          <a:lstStyle/>
          <a:p>
            <a:pPr>
              <a:buSzPts val="1300"/>
            </a:pPr>
            <a:r>
              <a:rPr lang="es-ES_tradnl" b="1" dirty="0">
                <a:latin typeface="Calibri"/>
                <a:ea typeface="Calibri"/>
                <a:cs typeface="Calibri"/>
                <a:sym typeface="Calibri"/>
              </a:rPr>
              <a:t>Debemos modernizar las herramientas de localización de proyectos en base a múltiples criterios y variables normativas, sociales, ambientales y técnicas</a:t>
            </a:r>
          </a:p>
        </p:txBody>
      </p:sp>
      <p:sp>
        <p:nvSpPr>
          <p:cNvPr id="511" name="Google Shape;511;p58"/>
          <p:cNvSpPr txBox="1">
            <a:spLocks noGrp="1"/>
          </p:cNvSpPr>
          <p:nvPr>
            <p:ph type="sldNum" idx="4294967295"/>
          </p:nvPr>
        </p:nvSpPr>
        <p:spPr>
          <a:xfrm>
            <a:off x="8556625" y="4810125"/>
            <a:ext cx="587375" cy="274638"/>
          </a:xfrm>
          <a:prstGeom prst="rect">
            <a:avLst/>
          </a:prstGeom>
        </p:spPr>
        <p:txBody>
          <a:bodyPr spcFirstLastPara="1" wrap="square" lIns="91425" tIns="45694" rIns="91425" bIns="45694" anchor="ctr" anchorCtr="0">
            <a:noAutofit/>
          </a:bodyPr>
          <a:lstStyle/>
          <a:p>
            <a:pPr algn="r"/>
            <a:fld id="{00000000-1234-1234-1234-123412341234}" type="slidenum">
              <a:rPr lang="en-US"/>
              <a:pPr algn="r"/>
              <a:t>35</a:t>
            </a:fld>
            <a:endParaRPr/>
          </a:p>
        </p:txBody>
      </p:sp>
      <p:pic>
        <p:nvPicPr>
          <p:cNvPr id="512" name="Google Shape;512;p58"/>
          <p:cNvPicPr preferRelativeResize="0"/>
          <p:nvPr/>
        </p:nvPicPr>
        <p:blipFill rotWithShape="1">
          <a:blip r:embed="rId3">
            <a:alphaModFix/>
          </a:blip>
          <a:srcRect l="45145" t="7424"/>
          <a:stretch/>
        </p:blipFill>
        <p:spPr>
          <a:xfrm>
            <a:off x="5924287" y="944794"/>
            <a:ext cx="3219713" cy="4198706"/>
          </a:xfrm>
          <a:prstGeom prst="rect">
            <a:avLst/>
          </a:prstGeom>
          <a:noFill/>
          <a:ln>
            <a:noFill/>
          </a:ln>
        </p:spPr>
      </p:pic>
      <p:sp>
        <p:nvSpPr>
          <p:cNvPr id="513" name="Google Shape;513;p58"/>
          <p:cNvSpPr/>
          <p:nvPr/>
        </p:nvSpPr>
        <p:spPr>
          <a:xfrm>
            <a:off x="7733507" y="4148712"/>
            <a:ext cx="1428750" cy="484875"/>
          </a:xfrm>
          <a:prstGeom prst="roundRect">
            <a:avLst>
              <a:gd name="adj" fmla="val 16667"/>
            </a:avLst>
          </a:prstGeom>
          <a:solidFill>
            <a:srgbClr val="FFFFFF"/>
          </a:solidFill>
          <a:ln>
            <a:noFill/>
          </a:ln>
        </p:spPr>
        <p:txBody>
          <a:bodyPr spcFirstLastPara="1" wrap="square" lIns="68569" tIns="68569" rIns="68569" bIns="68569" anchor="ctr" anchorCtr="0">
            <a:noAutofit/>
          </a:bodyPr>
          <a:lstStyle/>
          <a:p>
            <a:pPr>
              <a:buSzPts val="1400"/>
            </a:pPr>
            <a:endParaRPr sz="1050"/>
          </a:p>
        </p:txBody>
      </p:sp>
      <p:sp>
        <p:nvSpPr>
          <p:cNvPr id="514" name="Google Shape;514;p58"/>
          <p:cNvSpPr txBox="1"/>
          <p:nvPr/>
        </p:nvSpPr>
        <p:spPr>
          <a:xfrm>
            <a:off x="7926375" y="4202982"/>
            <a:ext cx="1270350" cy="346218"/>
          </a:xfrm>
          <a:prstGeom prst="rect">
            <a:avLst/>
          </a:prstGeom>
          <a:noFill/>
          <a:ln>
            <a:noFill/>
          </a:ln>
        </p:spPr>
        <p:txBody>
          <a:bodyPr spcFirstLastPara="1" wrap="square" lIns="68569" tIns="34275" rIns="68569" bIns="34275" anchor="t" anchorCtr="0">
            <a:spAutoFit/>
          </a:bodyPr>
          <a:lstStyle/>
          <a:p>
            <a:pPr>
              <a:buSzPts val="1400"/>
            </a:pPr>
            <a:r>
              <a:rPr lang="en-US" sz="900" b="1">
                <a:solidFill>
                  <a:srgbClr val="2CCCD3"/>
                </a:solidFill>
              </a:rPr>
              <a:t>Ejemplo: Energía Solar Fotovoltaica</a:t>
            </a:r>
            <a:endParaRPr sz="900" b="1">
              <a:solidFill>
                <a:srgbClr val="2CCCD3"/>
              </a:solidFill>
            </a:endParaRPr>
          </a:p>
        </p:txBody>
      </p:sp>
      <p:grpSp>
        <p:nvGrpSpPr>
          <p:cNvPr id="515" name="Google Shape;515;p58"/>
          <p:cNvGrpSpPr/>
          <p:nvPr/>
        </p:nvGrpSpPr>
        <p:grpSpPr>
          <a:xfrm>
            <a:off x="4630556" y="3532370"/>
            <a:ext cx="1428750" cy="1333035"/>
            <a:chOff x="4429100" y="5257825"/>
            <a:chExt cx="1905000" cy="1777379"/>
          </a:xfrm>
        </p:grpSpPr>
        <p:grpSp>
          <p:nvGrpSpPr>
            <p:cNvPr id="516" name="Google Shape;516;p58"/>
            <p:cNvGrpSpPr/>
            <p:nvPr/>
          </p:nvGrpSpPr>
          <p:grpSpPr>
            <a:xfrm>
              <a:off x="4429100" y="5257825"/>
              <a:ext cx="1905000" cy="1777379"/>
              <a:chOff x="4429100" y="5257825"/>
              <a:chExt cx="1905000" cy="1777379"/>
            </a:xfrm>
          </p:grpSpPr>
          <p:sp>
            <p:nvSpPr>
              <p:cNvPr id="517" name="Google Shape;517;p58"/>
              <p:cNvSpPr txBox="1"/>
              <p:nvPr/>
            </p:nvSpPr>
            <p:spPr>
              <a:xfrm>
                <a:off x="4429100" y="5257825"/>
                <a:ext cx="1905000" cy="1777379"/>
              </a:xfrm>
              <a:prstGeom prst="rect">
                <a:avLst/>
              </a:prstGeom>
              <a:noFill/>
              <a:ln>
                <a:noFill/>
              </a:ln>
            </p:spPr>
            <p:txBody>
              <a:bodyPr spcFirstLastPara="1" wrap="square" lIns="68569" tIns="68569" rIns="68569" bIns="68569" anchor="t" anchorCtr="0">
                <a:spAutoFit/>
              </a:bodyPr>
              <a:lstStyle/>
              <a:p>
                <a:pPr>
                  <a:lnSpc>
                    <a:spcPct val="115000"/>
                  </a:lnSpc>
                  <a:buSzPts val="900"/>
                </a:pPr>
                <a:r>
                  <a:rPr lang="en-US" sz="675" b="1">
                    <a:latin typeface="Calibri"/>
                    <a:ea typeface="Calibri"/>
                    <a:cs typeface="Calibri"/>
                    <a:sym typeface="Calibri"/>
                  </a:rPr>
                  <a:t>Potencial condicionado</a:t>
                </a:r>
                <a:endParaRPr sz="675" b="1">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Potencial condicionado</a:t>
                </a:r>
                <a:endParaRPr sz="675">
                  <a:latin typeface="Calibri"/>
                  <a:ea typeface="Calibri"/>
                  <a:cs typeface="Calibri"/>
                  <a:sym typeface="Calibri"/>
                </a:endParaRPr>
              </a:p>
              <a:p>
                <a:pPr>
                  <a:lnSpc>
                    <a:spcPct val="115000"/>
                  </a:lnSpc>
                  <a:buSzPts val="900"/>
                </a:pPr>
                <a:r>
                  <a:rPr lang="en-US" sz="675" b="1">
                    <a:latin typeface="Calibri"/>
                    <a:ea typeface="Calibri"/>
                    <a:cs typeface="Calibri"/>
                    <a:sym typeface="Calibri"/>
                  </a:rPr>
                  <a:t>Potencial no condicionado</a:t>
                </a:r>
                <a:endParaRPr sz="675" b="1">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Potencial bajo</a:t>
                </a:r>
                <a:endParaRPr sz="675">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Potencial medio</a:t>
                </a:r>
                <a:endParaRPr sz="675">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Potencial alto</a:t>
                </a:r>
                <a:endParaRPr sz="675">
                  <a:latin typeface="Calibri"/>
                  <a:ea typeface="Calibri"/>
                  <a:cs typeface="Calibri"/>
                  <a:sym typeface="Calibri"/>
                </a:endParaRPr>
              </a:p>
              <a:p>
                <a:pPr marL="342900">
                  <a:lnSpc>
                    <a:spcPct val="115000"/>
                  </a:lnSpc>
                  <a:buSzPts val="900"/>
                </a:pPr>
                <a:endParaRPr sz="675">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Subestaciones eléctricas</a:t>
                </a:r>
                <a:endParaRPr sz="675">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Líneas de transmisión</a:t>
                </a:r>
                <a:endParaRPr sz="675">
                  <a:latin typeface="Calibri"/>
                  <a:ea typeface="Calibri"/>
                  <a:cs typeface="Calibri"/>
                  <a:sym typeface="Calibri"/>
                </a:endParaRPr>
              </a:p>
              <a:p>
                <a:pPr marL="342900" indent="-214313">
                  <a:lnSpc>
                    <a:spcPct val="115000"/>
                  </a:lnSpc>
                  <a:buSzPts val="900"/>
                  <a:buFont typeface="Calibri"/>
                  <a:buChar char="●"/>
                </a:pPr>
                <a:r>
                  <a:rPr lang="en-US" sz="675">
                    <a:latin typeface="Calibri"/>
                    <a:ea typeface="Calibri"/>
                    <a:cs typeface="Calibri"/>
                    <a:sym typeface="Calibri"/>
                  </a:rPr>
                  <a:t>Ciudades y pueblos</a:t>
                </a:r>
                <a:endParaRPr sz="675">
                  <a:latin typeface="Calibri"/>
                  <a:ea typeface="Calibri"/>
                  <a:cs typeface="Calibri"/>
                  <a:sym typeface="Calibri"/>
                </a:endParaRPr>
              </a:p>
            </p:txBody>
          </p:sp>
          <p:sp>
            <p:nvSpPr>
              <p:cNvPr id="518" name="Google Shape;518;p58"/>
              <p:cNvSpPr/>
              <p:nvPr/>
            </p:nvSpPr>
            <p:spPr>
              <a:xfrm>
                <a:off x="4568800" y="6153075"/>
                <a:ext cx="277200" cy="103200"/>
              </a:xfrm>
              <a:prstGeom prst="rect">
                <a:avLst/>
              </a:prstGeom>
              <a:solidFill>
                <a:srgbClr val="08306B"/>
              </a:solidFill>
              <a:ln>
                <a:noFill/>
              </a:ln>
            </p:spPr>
            <p:txBody>
              <a:bodyPr spcFirstLastPara="1" wrap="square" lIns="68569" tIns="68569" rIns="68569" bIns="68569" anchor="ctr" anchorCtr="0">
                <a:noAutofit/>
              </a:bodyPr>
              <a:lstStyle/>
              <a:p>
                <a:pPr>
                  <a:buSzPts val="1400"/>
                </a:pPr>
                <a:endParaRPr sz="1050"/>
              </a:p>
            </p:txBody>
          </p:sp>
          <p:sp>
            <p:nvSpPr>
              <p:cNvPr id="519" name="Google Shape;519;p58"/>
              <p:cNvSpPr/>
              <p:nvPr/>
            </p:nvSpPr>
            <p:spPr>
              <a:xfrm>
                <a:off x="4568800" y="6006775"/>
                <a:ext cx="277200" cy="103200"/>
              </a:xfrm>
              <a:prstGeom prst="rect">
                <a:avLst/>
              </a:prstGeom>
              <a:solidFill>
                <a:srgbClr val="3887C0"/>
              </a:solidFill>
              <a:ln>
                <a:noFill/>
              </a:ln>
            </p:spPr>
            <p:txBody>
              <a:bodyPr spcFirstLastPara="1" wrap="square" lIns="68569" tIns="68569" rIns="68569" bIns="68569" anchor="ctr" anchorCtr="0">
                <a:noAutofit/>
              </a:bodyPr>
              <a:lstStyle/>
              <a:p>
                <a:pPr>
                  <a:buSzPts val="1400"/>
                </a:pPr>
                <a:endParaRPr sz="1050"/>
              </a:p>
            </p:txBody>
          </p:sp>
          <p:sp>
            <p:nvSpPr>
              <p:cNvPr id="520" name="Google Shape;520;p58"/>
              <p:cNvSpPr/>
              <p:nvPr/>
            </p:nvSpPr>
            <p:spPr>
              <a:xfrm>
                <a:off x="4568800" y="5844850"/>
                <a:ext cx="277200" cy="103200"/>
              </a:xfrm>
              <a:prstGeom prst="rect">
                <a:avLst/>
              </a:prstGeom>
              <a:solidFill>
                <a:srgbClr val="ABD1E6"/>
              </a:solidFill>
              <a:ln>
                <a:noFill/>
              </a:ln>
            </p:spPr>
            <p:txBody>
              <a:bodyPr spcFirstLastPara="1" wrap="square" lIns="68569" tIns="68569" rIns="68569" bIns="68569" anchor="ctr" anchorCtr="0">
                <a:noAutofit/>
              </a:bodyPr>
              <a:lstStyle/>
              <a:p>
                <a:pPr>
                  <a:buSzPts val="1400"/>
                </a:pPr>
                <a:endParaRPr sz="1050"/>
              </a:p>
            </p:txBody>
          </p:sp>
          <p:sp>
            <p:nvSpPr>
              <p:cNvPr id="521" name="Google Shape;521;p58"/>
              <p:cNvSpPr/>
              <p:nvPr/>
            </p:nvSpPr>
            <p:spPr>
              <a:xfrm>
                <a:off x="4568800" y="6795375"/>
                <a:ext cx="277200" cy="103200"/>
              </a:xfrm>
              <a:prstGeom prst="rect">
                <a:avLst/>
              </a:prstGeom>
              <a:solidFill>
                <a:srgbClr val="FFFF73"/>
              </a:solidFill>
              <a:ln w="9525" cap="flat" cmpd="sng">
                <a:solidFill>
                  <a:srgbClr val="FFFF73"/>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cxnSp>
            <p:nvCxnSpPr>
              <p:cNvPr id="522" name="Google Shape;522;p58"/>
              <p:cNvCxnSpPr/>
              <p:nvPr/>
            </p:nvCxnSpPr>
            <p:spPr>
              <a:xfrm>
                <a:off x="4564450" y="6691275"/>
                <a:ext cx="285900" cy="0"/>
              </a:xfrm>
              <a:prstGeom prst="straightConnector1">
                <a:avLst/>
              </a:prstGeom>
              <a:noFill/>
              <a:ln w="19050" cap="flat" cmpd="sng">
                <a:solidFill>
                  <a:srgbClr val="FF0000"/>
                </a:solidFill>
                <a:prstDash val="solid"/>
                <a:round/>
                <a:headEnd type="none" w="sm" len="sm"/>
                <a:tailEnd type="none" w="sm" len="sm"/>
              </a:ln>
            </p:spPr>
          </p:cxnSp>
          <p:sp>
            <p:nvSpPr>
              <p:cNvPr id="523" name="Google Shape;523;p58"/>
              <p:cNvSpPr/>
              <p:nvPr/>
            </p:nvSpPr>
            <p:spPr>
              <a:xfrm>
                <a:off x="4568800" y="5536625"/>
                <a:ext cx="277200" cy="103200"/>
              </a:xfrm>
              <a:prstGeom prst="rect">
                <a:avLst/>
              </a:prstGeom>
              <a:solidFill>
                <a:srgbClr val="BABABA"/>
              </a:solidFill>
              <a:ln w="9525" cap="flat" cmpd="sng">
                <a:solidFill>
                  <a:srgbClr val="BABAB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grpSp>
        <p:sp>
          <p:nvSpPr>
            <p:cNvPr id="524" name="Google Shape;524;p58"/>
            <p:cNvSpPr/>
            <p:nvPr/>
          </p:nvSpPr>
          <p:spPr>
            <a:xfrm>
              <a:off x="4669300" y="6487713"/>
              <a:ext cx="76200" cy="76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grpSp>
      <p:pic>
        <p:nvPicPr>
          <p:cNvPr id="525" name="Google Shape;525;p58" title="Gráfico"/>
          <p:cNvPicPr preferRelativeResize="0"/>
          <p:nvPr/>
        </p:nvPicPr>
        <p:blipFill rotWithShape="1">
          <a:blip r:embed="rId4">
            <a:alphaModFix/>
          </a:blip>
          <a:srcRect/>
          <a:stretch/>
        </p:blipFill>
        <p:spPr>
          <a:xfrm>
            <a:off x="281420" y="1383793"/>
            <a:ext cx="4089618" cy="3184233"/>
          </a:xfrm>
          <a:prstGeom prst="rect">
            <a:avLst/>
          </a:prstGeom>
          <a:noFill/>
          <a:ln>
            <a:noFill/>
          </a:ln>
        </p:spPr>
      </p:pic>
      <p:sp>
        <p:nvSpPr>
          <p:cNvPr id="526" name="Google Shape;526;p58"/>
          <p:cNvSpPr txBox="1"/>
          <p:nvPr/>
        </p:nvSpPr>
        <p:spPr>
          <a:xfrm>
            <a:off x="855284" y="1254734"/>
            <a:ext cx="3775275" cy="253885"/>
          </a:xfrm>
          <a:prstGeom prst="rect">
            <a:avLst/>
          </a:prstGeom>
          <a:noFill/>
          <a:ln>
            <a:noFill/>
          </a:ln>
        </p:spPr>
        <p:txBody>
          <a:bodyPr spcFirstLastPara="1" wrap="square" lIns="68569" tIns="34275" rIns="68569" bIns="34275" anchor="t" anchorCtr="0">
            <a:spAutoFit/>
          </a:bodyPr>
          <a:lstStyle/>
          <a:p>
            <a:pPr algn="ctr">
              <a:buSzPts val="2600"/>
            </a:pPr>
            <a:r>
              <a:rPr lang="en-US" sz="1200" b="1">
                <a:solidFill>
                  <a:srgbClr val="1F497D"/>
                </a:solidFill>
                <a:latin typeface="Calibri"/>
                <a:ea typeface="Calibri"/>
                <a:cs typeface="Calibri"/>
                <a:sym typeface="Calibri"/>
              </a:rPr>
              <a:t>Proyectos solar fotovoltaicos por comuna</a:t>
            </a:r>
            <a:endParaRPr sz="2025" b="1">
              <a:solidFill>
                <a:srgbClr val="2CCCD3"/>
              </a:solidFill>
            </a:endParaRPr>
          </a:p>
        </p:txBody>
      </p:sp>
      <p:sp>
        <p:nvSpPr>
          <p:cNvPr id="527" name="Google Shape;527;p58"/>
          <p:cNvSpPr txBox="1"/>
          <p:nvPr/>
        </p:nvSpPr>
        <p:spPr>
          <a:xfrm>
            <a:off x="281419" y="4487944"/>
            <a:ext cx="4204350" cy="415476"/>
          </a:xfrm>
          <a:prstGeom prst="rect">
            <a:avLst/>
          </a:prstGeom>
          <a:noFill/>
          <a:ln>
            <a:noFill/>
          </a:ln>
        </p:spPr>
        <p:txBody>
          <a:bodyPr spcFirstLastPara="1" wrap="square" lIns="68569" tIns="68569" rIns="68569" bIns="68569" anchor="t" anchorCtr="0">
            <a:spAutoFit/>
          </a:bodyPr>
          <a:lstStyle/>
          <a:p>
            <a:r>
              <a:rPr lang="en-US" sz="900" dirty="0">
                <a:solidFill>
                  <a:srgbClr val="666666"/>
                </a:solidFill>
                <a:latin typeface="Calibri"/>
                <a:ea typeface="Calibri"/>
                <a:cs typeface="Calibri"/>
                <a:sym typeface="Calibri"/>
              </a:rPr>
              <a:t>Fuente: Proyecto “</a:t>
            </a:r>
            <a:r>
              <a:rPr lang="en-US" sz="900" dirty="0" err="1">
                <a:solidFill>
                  <a:srgbClr val="666666"/>
                </a:solidFill>
                <a:latin typeface="Calibri"/>
                <a:ea typeface="Calibri"/>
                <a:cs typeface="Calibri"/>
                <a:sym typeface="Calibri"/>
              </a:rPr>
              <a:t>Piloto</a:t>
            </a:r>
            <a:r>
              <a:rPr lang="en-US" sz="900" dirty="0">
                <a:solidFill>
                  <a:srgbClr val="666666"/>
                </a:solidFill>
                <a:latin typeface="Calibri"/>
                <a:ea typeface="Calibri"/>
                <a:cs typeface="Calibri"/>
                <a:sym typeface="Calibri"/>
              </a:rPr>
              <a:t> </a:t>
            </a:r>
            <a:r>
              <a:rPr lang="en-US" sz="900" dirty="0" err="1">
                <a:solidFill>
                  <a:srgbClr val="666666"/>
                </a:solidFill>
                <a:latin typeface="Calibri"/>
                <a:ea typeface="Calibri"/>
                <a:cs typeface="Calibri"/>
                <a:sym typeface="Calibri"/>
              </a:rPr>
              <a:t>criterios</a:t>
            </a:r>
            <a:r>
              <a:rPr lang="en-US" sz="900" dirty="0">
                <a:solidFill>
                  <a:srgbClr val="666666"/>
                </a:solidFill>
                <a:latin typeface="Calibri"/>
                <a:ea typeface="Calibri"/>
                <a:cs typeface="Calibri"/>
                <a:sym typeface="Calibri"/>
              </a:rPr>
              <a:t> de </a:t>
            </a:r>
            <a:r>
              <a:rPr lang="en-US" sz="900" dirty="0" err="1">
                <a:solidFill>
                  <a:srgbClr val="666666"/>
                </a:solidFill>
                <a:latin typeface="Calibri"/>
                <a:ea typeface="Calibri"/>
                <a:cs typeface="Calibri"/>
                <a:sym typeface="Calibri"/>
              </a:rPr>
              <a:t>localización</a:t>
            </a:r>
            <a:r>
              <a:rPr lang="en-US" sz="900" dirty="0">
                <a:solidFill>
                  <a:srgbClr val="666666"/>
                </a:solidFill>
                <a:latin typeface="Calibri"/>
                <a:ea typeface="Calibri"/>
                <a:cs typeface="Calibri"/>
                <a:sym typeface="Calibri"/>
              </a:rPr>
              <a:t> de </a:t>
            </a:r>
            <a:r>
              <a:rPr lang="en-US" sz="900" dirty="0" err="1">
                <a:solidFill>
                  <a:srgbClr val="666666"/>
                </a:solidFill>
                <a:latin typeface="Calibri"/>
                <a:ea typeface="Calibri"/>
                <a:cs typeface="Calibri"/>
                <a:sym typeface="Calibri"/>
              </a:rPr>
              <a:t>proyectos</a:t>
            </a:r>
            <a:r>
              <a:rPr lang="en-US" sz="900" dirty="0">
                <a:solidFill>
                  <a:srgbClr val="666666"/>
                </a:solidFill>
                <a:latin typeface="Calibri"/>
                <a:ea typeface="Calibri"/>
                <a:cs typeface="Calibri"/>
                <a:sym typeface="Calibri"/>
              </a:rPr>
              <a:t> de </a:t>
            </a:r>
            <a:r>
              <a:rPr lang="en-US" sz="900" dirty="0" err="1">
                <a:solidFill>
                  <a:srgbClr val="666666"/>
                </a:solidFill>
                <a:latin typeface="Calibri"/>
                <a:ea typeface="Calibri"/>
                <a:cs typeface="Calibri"/>
                <a:sym typeface="Calibri"/>
              </a:rPr>
              <a:t>generación</a:t>
            </a:r>
            <a:r>
              <a:rPr lang="en-US" sz="900" dirty="0">
                <a:solidFill>
                  <a:srgbClr val="666666"/>
                </a:solidFill>
                <a:latin typeface="Calibri"/>
                <a:ea typeface="Calibri"/>
                <a:cs typeface="Calibri"/>
                <a:sym typeface="Calibri"/>
              </a:rPr>
              <a:t>”. </a:t>
            </a:r>
            <a:r>
              <a:rPr lang="en-US" sz="900" dirty="0" err="1">
                <a:solidFill>
                  <a:srgbClr val="666666"/>
                </a:solidFill>
                <a:latin typeface="Calibri"/>
                <a:ea typeface="Calibri"/>
                <a:cs typeface="Calibri"/>
                <a:sym typeface="Calibri"/>
              </a:rPr>
              <a:t>Generadoras</a:t>
            </a:r>
            <a:r>
              <a:rPr lang="en-US" sz="900" dirty="0">
                <a:solidFill>
                  <a:srgbClr val="666666"/>
                </a:solidFill>
                <a:latin typeface="Calibri"/>
                <a:ea typeface="Calibri"/>
                <a:cs typeface="Calibri"/>
                <a:sym typeface="Calibri"/>
              </a:rPr>
              <a:t> de Chile y Centro de </a:t>
            </a:r>
            <a:r>
              <a:rPr lang="en-US" sz="900" dirty="0" err="1">
                <a:solidFill>
                  <a:srgbClr val="666666"/>
                </a:solidFill>
                <a:latin typeface="Calibri"/>
                <a:ea typeface="Calibri"/>
                <a:cs typeface="Calibri"/>
                <a:sym typeface="Calibri"/>
              </a:rPr>
              <a:t>Inteligencia</a:t>
            </a:r>
            <a:r>
              <a:rPr lang="en-US" sz="900" dirty="0">
                <a:solidFill>
                  <a:srgbClr val="666666"/>
                </a:solidFill>
                <a:latin typeface="Calibri"/>
                <a:ea typeface="Calibri"/>
                <a:cs typeface="Calibri"/>
                <a:sym typeface="Calibri"/>
              </a:rPr>
              <a:t> Territorial UAI</a:t>
            </a:r>
            <a:endParaRPr sz="900" dirty="0">
              <a:solidFill>
                <a:srgbClr val="666666"/>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96D823FB-82AA-414E-9940-45005C1E4FC5}"/>
              </a:ext>
            </a:extLst>
          </p:cNvPr>
          <p:cNvSpPr/>
          <p:nvPr/>
        </p:nvSpPr>
        <p:spPr>
          <a:xfrm>
            <a:off x="-18257" y="4937698"/>
            <a:ext cx="9162257"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D407651-5908-48B6-A776-4CA2A92F2D3E}"/>
              </a:ext>
            </a:extLst>
          </p:cNvPr>
          <p:cNvSpPr>
            <a:spLocks noGrp="1"/>
          </p:cNvSpPr>
          <p:nvPr>
            <p:ph type="dt" idx="10"/>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0A21E205-7F91-21C0-422D-57DADE9652C8}"/>
              </a:ext>
            </a:extLst>
          </p:cNvPr>
          <p:cNvSpPr>
            <a:spLocks noGrp="1"/>
          </p:cNvSpPr>
          <p:nvPr>
            <p:ph type="ftr" idx="11"/>
          </p:nvPr>
        </p:nvSpPr>
        <p:spPr/>
        <p:txBody>
          <a:bodyPr/>
          <a:lstStyle/>
          <a:p>
            <a:r>
              <a:rPr lang="en-US"/>
              <a:t>29º Congreso de Energía MEM</a:t>
            </a:r>
            <a:endParaRPr lang="en-CL"/>
          </a:p>
        </p:txBody>
      </p:sp>
      <p:sp>
        <p:nvSpPr>
          <p:cNvPr id="510" name="Google Shape;510;p58"/>
          <p:cNvSpPr txBox="1">
            <a:spLocks noGrp="1"/>
          </p:cNvSpPr>
          <p:nvPr>
            <p:ph type="sldNum" idx="12"/>
          </p:nvPr>
        </p:nvSpPr>
        <p:spPr>
          <a:prstGeom prst="rect">
            <a:avLst/>
          </a:prstGeom>
        </p:spPr>
        <p:txBody>
          <a:bodyPr spcFirstLastPara="1" wrap="square" lIns="91425" tIns="45694" rIns="91425" bIns="45694" anchor="ctr" anchorCtr="0">
            <a:noAutofit/>
          </a:bodyPr>
          <a:lstStyle/>
          <a:p>
            <a:fld id="{00000000-1234-1234-1234-123412341234}" type="slidenum">
              <a:rPr lang="en-US"/>
              <a:pP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8" name="Google Shape;638;p64"/>
          <p:cNvSpPr txBox="1">
            <a:spLocks noGrp="1"/>
          </p:cNvSpPr>
          <p:nvPr>
            <p:ph type="body" idx="1"/>
          </p:nvPr>
        </p:nvSpPr>
        <p:spPr>
          <a:xfrm>
            <a:off x="4651131" y="974630"/>
            <a:ext cx="4233770" cy="3620021"/>
          </a:xfrm>
          <a:prstGeom prst="rect">
            <a:avLst/>
          </a:prstGeom>
        </p:spPr>
        <p:txBody>
          <a:bodyPr spcFirstLastPara="1" wrap="square" lIns="91425" tIns="91425" rIns="91425" bIns="91425" anchor="ctr" anchorCtr="0">
            <a:noAutofit/>
          </a:bodyPr>
          <a:lstStyle/>
          <a:p>
            <a:pPr marL="342900" indent="-247650">
              <a:spcBef>
                <a:spcPts val="450"/>
              </a:spcBef>
              <a:spcAft>
                <a:spcPts val="900"/>
              </a:spcAft>
              <a:buSzPts val="1600"/>
              <a:buFont typeface="Calibri"/>
              <a:buChar char="●"/>
            </a:pPr>
            <a:r>
              <a:rPr lang="es-ES_tradnl" sz="1200" b="1" dirty="0">
                <a:latin typeface="Calibri"/>
                <a:ea typeface="Calibri"/>
                <a:cs typeface="Calibri"/>
                <a:sym typeface="Calibri"/>
              </a:rPr>
              <a:t>Diálogo temprano y vínculo permanente</a:t>
            </a:r>
            <a:r>
              <a:rPr lang="es-ES_tradnl" sz="1200" dirty="0">
                <a:latin typeface="Calibri"/>
                <a:ea typeface="Calibri"/>
                <a:cs typeface="Calibri"/>
                <a:sym typeface="Calibri"/>
              </a:rPr>
              <a:t> con la comunidad, gobierno local y gobierno regional</a:t>
            </a:r>
            <a:endParaRPr lang="es-ES_tradnl" sz="1200" dirty="0">
              <a:solidFill>
                <a:srgbClr val="FF0000"/>
              </a:solidFill>
              <a:latin typeface="Calibri"/>
              <a:ea typeface="Calibri"/>
              <a:cs typeface="Calibri"/>
              <a:sym typeface="Calibri"/>
            </a:endParaRPr>
          </a:p>
          <a:p>
            <a:pPr marL="342900" indent="-247650">
              <a:spcBef>
                <a:spcPts val="450"/>
              </a:spcBef>
              <a:spcAft>
                <a:spcPts val="900"/>
              </a:spcAft>
              <a:buSzPts val="1600"/>
              <a:buFont typeface="Calibri"/>
              <a:buChar char="●"/>
            </a:pPr>
            <a:r>
              <a:rPr lang="es-ES_tradnl" sz="1200" b="1" dirty="0">
                <a:solidFill>
                  <a:schemeClr val="dk1"/>
                </a:solidFill>
                <a:latin typeface="Calibri"/>
                <a:ea typeface="Calibri"/>
                <a:cs typeface="Calibri"/>
                <a:sym typeface="Calibri"/>
              </a:rPr>
              <a:t>Criterios de localización</a:t>
            </a:r>
            <a:r>
              <a:rPr lang="es-ES_tradnl" sz="1200" dirty="0">
                <a:solidFill>
                  <a:schemeClr val="dk1"/>
                </a:solidFill>
                <a:latin typeface="Calibri"/>
                <a:ea typeface="Calibri"/>
                <a:cs typeface="Calibri"/>
                <a:sym typeface="Calibri"/>
              </a:rPr>
              <a:t> que permitan una </a:t>
            </a:r>
            <a:r>
              <a:rPr lang="es-ES_tradnl" sz="1200" b="1" dirty="0">
                <a:solidFill>
                  <a:schemeClr val="dk1"/>
                </a:solidFill>
                <a:latin typeface="Calibri"/>
                <a:ea typeface="Calibri"/>
                <a:cs typeface="Calibri"/>
                <a:sym typeface="Calibri"/>
              </a:rPr>
              <a:t>inserción más armónica</a:t>
            </a:r>
            <a:r>
              <a:rPr lang="es-ES_tradnl" sz="1200" dirty="0">
                <a:solidFill>
                  <a:schemeClr val="dk1"/>
                </a:solidFill>
                <a:latin typeface="Calibri"/>
                <a:ea typeface="Calibri"/>
                <a:cs typeface="Calibri"/>
                <a:sym typeface="Calibri"/>
              </a:rPr>
              <a:t> de los proyectos en los territorios</a:t>
            </a:r>
          </a:p>
          <a:p>
            <a:pPr marL="342900" indent="-247650">
              <a:spcBef>
                <a:spcPts val="450"/>
              </a:spcBef>
              <a:spcAft>
                <a:spcPts val="900"/>
              </a:spcAft>
              <a:buClr>
                <a:schemeClr val="dk1"/>
              </a:buClr>
              <a:buSzPts val="1600"/>
              <a:buFont typeface="Calibri"/>
              <a:buChar char="●"/>
            </a:pPr>
            <a:r>
              <a:rPr lang="es-ES_tradnl" sz="1200" b="1" dirty="0">
                <a:solidFill>
                  <a:schemeClr val="dk1"/>
                </a:solidFill>
                <a:latin typeface="Calibri"/>
                <a:ea typeface="Calibri"/>
                <a:cs typeface="Calibri"/>
                <a:sym typeface="Calibri"/>
              </a:rPr>
              <a:t>Valor compartido</a:t>
            </a:r>
            <a:r>
              <a:rPr lang="es-ES_tradnl" sz="1200" dirty="0">
                <a:solidFill>
                  <a:schemeClr val="dk1"/>
                </a:solidFill>
                <a:latin typeface="Calibri"/>
                <a:ea typeface="Calibri"/>
                <a:cs typeface="Calibri"/>
                <a:sym typeface="Calibri"/>
              </a:rPr>
              <a:t> de largo plazo, y aporte al desarrollo local</a:t>
            </a:r>
          </a:p>
          <a:p>
            <a:pPr marL="342900" indent="-247650">
              <a:spcBef>
                <a:spcPts val="450"/>
              </a:spcBef>
              <a:spcAft>
                <a:spcPts val="900"/>
              </a:spcAft>
              <a:buClr>
                <a:schemeClr val="dk1"/>
              </a:buClr>
              <a:buSzPts val="1600"/>
              <a:buFont typeface="Calibri"/>
              <a:buChar char="●"/>
            </a:pPr>
            <a:r>
              <a:rPr lang="es-ES_tradnl" sz="1200" dirty="0">
                <a:solidFill>
                  <a:schemeClr val="dk1"/>
                </a:solidFill>
                <a:latin typeface="Calibri"/>
                <a:ea typeface="Calibri"/>
                <a:cs typeface="Calibri"/>
                <a:sym typeface="Calibri"/>
              </a:rPr>
              <a:t>Abordar la </a:t>
            </a:r>
            <a:r>
              <a:rPr lang="es-ES_tradnl" sz="1200" b="1" dirty="0">
                <a:solidFill>
                  <a:schemeClr val="dk1"/>
                </a:solidFill>
                <a:latin typeface="Calibri"/>
                <a:ea typeface="Calibri"/>
                <a:cs typeface="Calibri"/>
                <a:sym typeface="Calibri"/>
              </a:rPr>
              <a:t>vulnerabilidad energética </a:t>
            </a:r>
            <a:r>
              <a:rPr lang="es-ES_tradnl" sz="1200" dirty="0">
                <a:solidFill>
                  <a:schemeClr val="dk1"/>
                </a:solidFill>
                <a:latin typeface="Calibri"/>
                <a:ea typeface="Calibri"/>
                <a:cs typeface="Calibri"/>
                <a:sym typeface="Calibri"/>
              </a:rPr>
              <a:t>en las comunidades</a:t>
            </a:r>
          </a:p>
          <a:p>
            <a:pPr marL="342900" indent="-247650">
              <a:spcBef>
                <a:spcPts val="450"/>
              </a:spcBef>
              <a:spcAft>
                <a:spcPts val="900"/>
              </a:spcAft>
              <a:buClr>
                <a:schemeClr val="dk1"/>
              </a:buClr>
              <a:buSzPts val="1600"/>
              <a:buFont typeface="Calibri"/>
              <a:buChar char="●"/>
            </a:pPr>
            <a:r>
              <a:rPr lang="es-ES_tradnl" sz="1200" dirty="0">
                <a:solidFill>
                  <a:schemeClr val="dk1"/>
                </a:solidFill>
                <a:latin typeface="Calibri"/>
                <a:ea typeface="Calibri"/>
                <a:cs typeface="Calibri"/>
                <a:sym typeface="Calibri"/>
              </a:rPr>
              <a:t>Medición del</a:t>
            </a:r>
            <a:r>
              <a:rPr lang="es-ES_tradnl" sz="1200" b="1" dirty="0">
                <a:solidFill>
                  <a:schemeClr val="dk1"/>
                </a:solidFill>
                <a:latin typeface="Calibri"/>
                <a:ea typeface="Calibri"/>
                <a:cs typeface="Calibri"/>
                <a:sym typeface="Calibri"/>
              </a:rPr>
              <a:t> impacto socio ambiental</a:t>
            </a:r>
            <a:endParaRPr lang="es-ES_tradnl" sz="1200" dirty="0">
              <a:solidFill>
                <a:schemeClr val="dk1"/>
              </a:solidFill>
              <a:latin typeface="Calibri"/>
              <a:ea typeface="Calibri"/>
              <a:cs typeface="Calibri"/>
              <a:sym typeface="Calibri"/>
            </a:endParaRPr>
          </a:p>
          <a:p>
            <a:pPr marL="342900" indent="-247650">
              <a:spcBef>
                <a:spcPts val="450"/>
              </a:spcBef>
              <a:spcAft>
                <a:spcPts val="900"/>
              </a:spcAft>
              <a:buSzPts val="1600"/>
              <a:buFont typeface="Calibri"/>
              <a:buChar char="●"/>
            </a:pPr>
            <a:r>
              <a:rPr lang="es-ES_tradnl" sz="1200" dirty="0">
                <a:solidFill>
                  <a:schemeClr val="dk1"/>
                </a:solidFill>
                <a:latin typeface="Calibri"/>
                <a:ea typeface="Calibri"/>
                <a:cs typeface="Calibri"/>
                <a:sym typeface="Calibri"/>
              </a:rPr>
              <a:t>Adecuado relacionamiento con </a:t>
            </a:r>
            <a:r>
              <a:rPr lang="es-ES_tradnl" sz="1200" b="1" dirty="0">
                <a:solidFill>
                  <a:schemeClr val="dk1"/>
                </a:solidFill>
                <a:latin typeface="Calibri"/>
                <a:ea typeface="Calibri"/>
                <a:cs typeface="Calibri"/>
                <a:sym typeface="Calibri"/>
              </a:rPr>
              <a:t>p</a:t>
            </a:r>
            <a:r>
              <a:rPr lang="es-ES_tradnl" sz="1200" b="1" dirty="0">
                <a:latin typeface="Calibri"/>
                <a:ea typeface="Calibri"/>
                <a:cs typeface="Calibri"/>
                <a:sym typeface="Calibri"/>
              </a:rPr>
              <a:t>roveedores y contratistas</a:t>
            </a:r>
          </a:p>
          <a:p>
            <a:pPr marL="342900" indent="-247650">
              <a:spcBef>
                <a:spcPts val="450"/>
              </a:spcBef>
              <a:spcAft>
                <a:spcPts val="900"/>
              </a:spcAft>
              <a:buSzPts val="1600"/>
              <a:buFont typeface="Calibri"/>
              <a:buChar char="●"/>
            </a:pPr>
            <a:r>
              <a:rPr lang="es-ES_tradnl" sz="1200" b="1" dirty="0">
                <a:latin typeface="Calibri"/>
                <a:ea typeface="Calibri"/>
                <a:cs typeface="Calibri"/>
                <a:sym typeface="Calibri"/>
              </a:rPr>
              <a:t>Educación energética </a:t>
            </a:r>
            <a:r>
              <a:rPr lang="es-ES_tradnl" sz="1200" dirty="0">
                <a:latin typeface="Calibri"/>
                <a:ea typeface="Calibri"/>
                <a:cs typeface="Calibri"/>
                <a:sym typeface="Calibri"/>
              </a:rPr>
              <a:t>y fortalecer las </a:t>
            </a:r>
            <a:r>
              <a:rPr lang="es-ES_tradnl" sz="1200" b="1" dirty="0">
                <a:latin typeface="Calibri"/>
                <a:ea typeface="Calibri"/>
                <a:cs typeface="Calibri"/>
                <a:sym typeface="Calibri"/>
              </a:rPr>
              <a:t>capacidades locales</a:t>
            </a:r>
            <a:endParaRPr lang="es-ES_tradnl" sz="1200" dirty="0">
              <a:latin typeface="Calibri"/>
              <a:ea typeface="Calibri"/>
              <a:cs typeface="Calibri"/>
              <a:sym typeface="Calibri"/>
            </a:endParaRPr>
          </a:p>
        </p:txBody>
      </p:sp>
      <p:sp>
        <p:nvSpPr>
          <p:cNvPr id="3" name="Date Placeholder 2">
            <a:extLst>
              <a:ext uri="{FF2B5EF4-FFF2-40B4-BE49-F238E27FC236}">
                <a16:creationId xmlns:a16="http://schemas.microsoft.com/office/drawing/2014/main" id="{9855088F-101D-6D0D-A4BB-E827F9D4870A}"/>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02C3B2DB-28EA-7EFF-B9E5-716652F2EACB}"/>
              </a:ext>
            </a:extLst>
          </p:cNvPr>
          <p:cNvSpPr>
            <a:spLocks noGrp="1"/>
          </p:cNvSpPr>
          <p:nvPr>
            <p:ph type="ftr" idx="11"/>
          </p:nvPr>
        </p:nvSpPr>
        <p:spPr/>
        <p:txBody>
          <a:bodyPr/>
          <a:lstStyle/>
          <a:p>
            <a:r>
              <a:rPr lang="en-US"/>
              <a:t>29º Congreso de Energía MEM</a:t>
            </a:r>
            <a:endParaRPr lang="en-CL"/>
          </a:p>
        </p:txBody>
      </p:sp>
      <p:sp>
        <p:nvSpPr>
          <p:cNvPr id="5" name="Slide Number Placeholder 4">
            <a:extLst>
              <a:ext uri="{FF2B5EF4-FFF2-40B4-BE49-F238E27FC236}">
                <a16:creationId xmlns:a16="http://schemas.microsoft.com/office/drawing/2014/main" id="{A8294852-402C-55EB-6783-DE5A5B458451}"/>
              </a:ext>
            </a:extLst>
          </p:cNvPr>
          <p:cNvSpPr>
            <a:spLocks noGrp="1"/>
          </p:cNvSpPr>
          <p:nvPr>
            <p:ph type="sldNum" idx="12"/>
          </p:nvPr>
        </p:nvSpPr>
        <p:spPr/>
        <p:txBody>
          <a:bodyPr/>
          <a:lstStyle/>
          <a:p>
            <a:pPr algn="r">
              <a:buSzPts val="1400"/>
            </a:pPr>
            <a:fld id="{00000000-1234-1234-1234-123412341234}" type="slidenum">
              <a:rPr lang="en-CL" smtClean="0"/>
              <a:pPr algn="r">
                <a:buSzPts val="1400"/>
              </a:pPr>
              <a:t>36</a:t>
            </a:fld>
            <a:endParaRPr lang="en-CL"/>
          </a:p>
        </p:txBody>
      </p:sp>
      <p:sp>
        <p:nvSpPr>
          <p:cNvPr id="632" name="Google Shape;632;p64"/>
          <p:cNvSpPr txBox="1">
            <a:spLocks noGrp="1"/>
          </p:cNvSpPr>
          <p:nvPr>
            <p:ph type="title"/>
          </p:nvPr>
        </p:nvSpPr>
        <p:spPr>
          <a:xfrm>
            <a:off x="215496" y="102336"/>
            <a:ext cx="8533681" cy="757931"/>
          </a:xfrm>
          <a:prstGeom prst="rect">
            <a:avLst/>
          </a:prstGeom>
        </p:spPr>
        <p:txBody>
          <a:bodyPr spcFirstLastPara="1" wrap="square" lIns="91425" tIns="45694" rIns="91425" bIns="45694" anchor="ctr" anchorCtr="0">
            <a:noAutofit/>
          </a:bodyPr>
          <a:lstStyle/>
          <a:p>
            <a:r>
              <a:rPr lang="es-ES_tradnl" b="1" dirty="0">
                <a:latin typeface="Calibri"/>
                <a:ea typeface="Calibri"/>
                <a:cs typeface="Calibri"/>
                <a:sym typeface="Calibri"/>
              </a:rPr>
              <a:t>Para ser exitosa, la transición energética debe ser también una buena noticia para las comunidades y territorios donde se desarrollan los proyectos</a:t>
            </a:r>
          </a:p>
        </p:txBody>
      </p:sp>
      <p:pic>
        <p:nvPicPr>
          <p:cNvPr id="634" name="Google Shape;634;p64"/>
          <p:cNvPicPr preferRelativeResize="0"/>
          <p:nvPr/>
        </p:nvPicPr>
        <p:blipFill>
          <a:blip r:embed="rId3">
            <a:alphaModFix/>
          </a:blip>
          <a:stretch>
            <a:fillRect/>
          </a:stretch>
        </p:blipFill>
        <p:spPr>
          <a:xfrm>
            <a:off x="259099" y="3636717"/>
            <a:ext cx="3837675" cy="774338"/>
          </a:xfrm>
          <a:prstGeom prst="rect">
            <a:avLst/>
          </a:prstGeom>
          <a:noFill/>
          <a:ln>
            <a:noFill/>
          </a:ln>
        </p:spPr>
      </p:pic>
      <p:pic>
        <p:nvPicPr>
          <p:cNvPr id="635" name="Google Shape;635;p64"/>
          <p:cNvPicPr preferRelativeResize="0"/>
          <p:nvPr/>
        </p:nvPicPr>
        <p:blipFill>
          <a:blip r:embed="rId4">
            <a:alphaModFix/>
          </a:blip>
          <a:stretch>
            <a:fillRect/>
          </a:stretch>
        </p:blipFill>
        <p:spPr>
          <a:xfrm>
            <a:off x="309591" y="1064325"/>
            <a:ext cx="3643910" cy="2151625"/>
          </a:xfrm>
          <a:prstGeom prst="rect">
            <a:avLst/>
          </a:prstGeom>
          <a:noFill/>
          <a:ln>
            <a:noFill/>
          </a:ln>
        </p:spPr>
      </p:pic>
      <p:sp>
        <p:nvSpPr>
          <p:cNvPr id="636" name="Google Shape;636;p64"/>
          <p:cNvSpPr txBox="1"/>
          <p:nvPr/>
        </p:nvSpPr>
        <p:spPr>
          <a:xfrm>
            <a:off x="287646" y="3172788"/>
            <a:ext cx="3499425" cy="261588"/>
          </a:xfrm>
          <a:prstGeom prst="rect">
            <a:avLst/>
          </a:prstGeom>
          <a:noFill/>
          <a:ln>
            <a:noFill/>
          </a:ln>
        </p:spPr>
        <p:txBody>
          <a:bodyPr spcFirstLastPara="1" wrap="square" lIns="68569" tIns="68569" rIns="68569" bIns="68569" anchor="t" anchorCtr="0">
            <a:spAutoFit/>
          </a:bodyPr>
          <a:lstStyle/>
          <a:p>
            <a:r>
              <a:rPr lang="en-US" sz="800" dirty="0">
                <a:solidFill>
                  <a:srgbClr val="666666"/>
                </a:solidFill>
                <a:latin typeface="Calibri"/>
                <a:ea typeface="Calibri"/>
                <a:cs typeface="Calibri"/>
                <a:sym typeface="Calibri"/>
              </a:rPr>
              <a:t>Fuente:  </a:t>
            </a:r>
            <a:r>
              <a:rPr lang="en-US" sz="800" dirty="0" err="1">
                <a:solidFill>
                  <a:srgbClr val="666666"/>
                </a:solidFill>
                <a:latin typeface="Calibri"/>
                <a:ea typeface="Calibri"/>
                <a:cs typeface="Calibri"/>
                <a:sym typeface="Calibri"/>
              </a:rPr>
              <a:t>Ministerio</a:t>
            </a:r>
            <a:r>
              <a:rPr lang="en-US" sz="800" dirty="0">
                <a:solidFill>
                  <a:srgbClr val="666666"/>
                </a:solidFill>
                <a:latin typeface="Calibri"/>
                <a:ea typeface="Calibri"/>
                <a:cs typeface="Calibri"/>
                <a:sym typeface="Calibri"/>
              </a:rPr>
              <a:t> de Energía, 5 de </a:t>
            </a:r>
            <a:r>
              <a:rPr lang="en-US" sz="800" dirty="0" err="1">
                <a:solidFill>
                  <a:srgbClr val="666666"/>
                </a:solidFill>
                <a:latin typeface="Calibri"/>
                <a:ea typeface="Calibri"/>
                <a:cs typeface="Calibri"/>
                <a:sym typeface="Calibri"/>
              </a:rPr>
              <a:t>abril</a:t>
            </a:r>
            <a:r>
              <a:rPr lang="en-US" sz="800" dirty="0">
                <a:solidFill>
                  <a:srgbClr val="666666"/>
                </a:solidFill>
                <a:latin typeface="Calibri"/>
                <a:ea typeface="Calibri"/>
                <a:cs typeface="Calibri"/>
                <a:sym typeface="Calibri"/>
              </a:rPr>
              <a:t> de 2022</a:t>
            </a:r>
            <a:endParaRPr sz="800" dirty="0">
              <a:solidFill>
                <a:srgbClr val="666666"/>
              </a:solidFill>
              <a:latin typeface="Calibri"/>
              <a:ea typeface="Calibri"/>
              <a:cs typeface="Calibri"/>
              <a:sym typeface="Calibri"/>
            </a:endParaRPr>
          </a:p>
        </p:txBody>
      </p:sp>
      <p:sp>
        <p:nvSpPr>
          <p:cNvPr id="637" name="Google Shape;637;p64"/>
          <p:cNvSpPr txBox="1"/>
          <p:nvPr/>
        </p:nvSpPr>
        <p:spPr>
          <a:xfrm>
            <a:off x="259099" y="4429056"/>
            <a:ext cx="3138075" cy="261588"/>
          </a:xfrm>
          <a:prstGeom prst="rect">
            <a:avLst/>
          </a:prstGeom>
          <a:noFill/>
          <a:ln>
            <a:noFill/>
          </a:ln>
        </p:spPr>
        <p:txBody>
          <a:bodyPr spcFirstLastPara="1" wrap="square" lIns="68569" tIns="68569" rIns="68569" bIns="68569" anchor="t" anchorCtr="0">
            <a:spAutoFit/>
          </a:bodyPr>
          <a:lstStyle/>
          <a:p>
            <a:r>
              <a:rPr lang="en-US" sz="800" dirty="0">
                <a:solidFill>
                  <a:srgbClr val="666666"/>
                </a:solidFill>
                <a:latin typeface="Calibri"/>
                <a:ea typeface="Calibri"/>
                <a:cs typeface="Calibri"/>
                <a:sym typeface="Calibri"/>
              </a:rPr>
              <a:t>Fuente:  </a:t>
            </a:r>
            <a:r>
              <a:rPr lang="en-US" sz="800" dirty="0" err="1">
                <a:solidFill>
                  <a:srgbClr val="666666"/>
                </a:solidFill>
                <a:latin typeface="Calibri"/>
                <a:ea typeface="Calibri"/>
                <a:cs typeface="Calibri"/>
                <a:sym typeface="Calibri"/>
              </a:rPr>
              <a:t>Diario</a:t>
            </a:r>
            <a:r>
              <a:rPr lang="en-US" sz="800" dirty="0">
                <a:solidFill>
                  <a:srgbClr val="666666"/>
                </a:solidFill>
                <a:latin typeface="Calibri"/>
                <a:ea typeface="Calibri"/>
                <a:cs typeface="Calibri"/>
                <a:sym typeface="Calibri"/>
              </a:rPr>
              <a:t> Financiero, 10 de </a:t>
            </a:r>
            <a:r>
              <a:rPr lang="en-US" sz="800" dirty="0" err="1">
                <a:solidFill>
                  <a:srgbClr val="666666"/>
                </a:solidFill>
                <a:latin typeface="Calibri"/>
                <a:ea typeface="Calibri"/>
                <a:cs typeface="Calibri"/>
                <a:sym typeface="Calibri"/>
              </a:rPr>
              <a:t>junio</a:t>
            </a:r>
            <a:r>
              <a:rPr lang="en-US" sz="800" dirty="0">
                <a:solidFill>
                  <a:srgbClr val="666666"/>
                </a:solidFill>
                <a:latin typeface="Calibri"/>
                <a:ea typeface="Calibri"/>
                <a:cs typeface="Calibri"/>
                <a:sym typeface="Calibri"/>
              </a:rPr>
              <a:t> de 2021</a:t>
            </a:r>
            <a:endParaRPr sz="800" dirty="0">
              <a:solidFill>
                <a:srgbClr val="666666"/>
              </a:solidFill>
              <a:latin typeface="Calibri"/>
              <a:ea typeface="Calibri"/>
              <a:cs typeface="Calibri"/>
              <a:sym typeface="Calibri"/>
            </a:endParaRPr>
          </a:p>
        </p:txBody>
      </p:sp>
      <p:sp>
        <p:nvSpPr>
          <p:cNvPr id="640" name="Google Shape;640;p64"/>
          <p:cNvSpPr/>
          <p:nvPr/>
        </p:nvSpPr>
        <p:spPr>
          <a:xfrm>
            <a:off x="4298352" y="2418306"/>
            <a:ext cx="272475" cy="695700"/>
          </a:xfrm>
          <a:prstGeom prst="chevron">
            <a:avLst>
              <a:gd name="adj" fmla="val 50000"/>
            </a:avLst>
          </a:prstGeom>
          <a:solidFill>
            <a:srgbClr val="22B7CB"/>
          </a:solidFill>
          <a:ln w="9525" cap="flat" cmpd="sng">
            <a:solidFill>
              <a:srgbClr val="22B7CB"/>
            </a:solidFill>
            <a:prstDash val="solid"/>
            <a:round/>
            <a:headEnd type="none" w="sm" len="sm"/>
            <a:tailEnd type="none" w="sm" len="sm"/>
          </a:ln>
        </p:spPr>
        <p:txBody>
          <a:bodyPr spcFirstLastPara="1" wrap="square" lIns="91425" tIns="91425" rIns="91425" bIns="91425" anchor="ctr" anchorCtr="0">
            <a:noAutofit/>
          </a:bodyPr>
          <a:lstStyle/>
          <a:p>
            <a:endParaRPr sz="105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2" name="Date Placeholder 1">
            <a:extLst>
              <a:ext uri="{FF2B5EF4-FFF2-40B4-BE49-F238E27FC236}">
                <a16:creationId xmlns:a16="http://schemas.microsoft.com/office/drawing/2014/main" id="{1C71FAD0-3D25-9A94-E69F-8BE009A6C63B}"/>
              </a:ext>
            </a:extLst>
          </p:cNvPr>
          <p:cNvSpPr>
            <a:spLocks noGrp="1"/>
          </p:cNvSpPr>
          <p:nvPr>
            <p:ph type="dt" idx="2"/>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94DD597C-EDF8-4733-9397-E78551B022C0}"/>
              </a:ext>
            </a:extLst>
          </p:cNvPr>
          <p:cNvSpPr>
            <a:spLocks noGrp="1"/>
          </p:cNvSpPr>
          <p:nvPr>
            <p:ph type="ftr" idx="3"/>
          </p:nvPr>
        </p:nvSpPr>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06462C81-DADC-E5F6-F7E3-03BF5364EF7E}"/>
              </a:ext>
            </a:extLst>
          </p:cNvPr>
          <p:cNvSpPr>
            <a:spLocks noGrp="1"/>
          </p:cNvSpPr>
          <p:nvPr>
            <p:ph type="sldNum" idx="4"/>
          </p:nvPr>
        </p:nvSpPr>
        <p:spPr/>
        <p:txBody>
          <a:bodyPr/>
          <a:lstStyle/>
          <a:p>
            <a:pPr algn="r">
              <a:buSzPts val="1400"/>
            </a:pPr>
            <a:fld id="{00000000-1234-1234-1234-123412341234}" type="slidenum">
              <a:rPr lang="en-CL" smtClean="0"/>
              <a:pPr algn="r">
                <a:buSzPts val="1400"/>
              </a:pPr>
              <a:t>37</a:t>
            </a:fld>
            <a:endParaRPr lang="en-CL"/>
          </a:p>
        </p:txBody>
      </p:sp>
    </p:spTree>
    <p:extLst>
      <p:ext uri="{BB962C8B-B14F-4D97-AF65-F5344CB8AC3E}">
        <p14:creationId xmlns:p14="http://schemas.microsoft.com/office/powerpoint/2010/main" val="3714260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title"/>
          </p:nvPr>
        </p:nvSpPr>
        <p:spPr>
          <a:xfrm>
            <a:off x="210140" y="130992"/>
            <a:ext cx="6681119" cy="675000"/>
          </a:xfrm>
          <a:prstGeom prst="rect">
            <a:avLst/>
          </a:prstGeom>
          <a:noFill/>
        </p:spPr>
        <p:txBody>
          <a:bodyPr spcFirstLastPara="1" wrap="square" lIns="91425" tIns="45694" rIns="91425" bIns="45694" anchor="ctr" anchorCtr="0">
            <a:noAutofit/>
          </a:bodyPr>
          <a:lstStyle/>
          <a:p>
            <a:r>
              <a:rPr lang="es-ES_tradnl" b="1" dirty="0">
                <a:latin typeface="Calibri"/>
                <a:ea typeface="Calibri"/>
                <a:cs typeface="Calibri"/>
                <a:sym typeface="Calibri"/>
              </a:rPr>
              <a:t>La electricidad es fundamental para alcanzar la carbono neutralidad</a:t>
            </a:r>
          </a:p>
          <a:p>
            <a:r>
              <a:rPr lang="es-ES_tradnl" b="1" dirty="0">
                <a:latin typeface="Calibri"/>
                <a:ea typeface="Calibri"/>
                <a:cs typeface="Calibri"/>
                <a:sym typeface="Calibri"/>
              </a:rPr>
              <a:t>pero representa hoy menos de un cuarto del consumo energético </a:t>
            </a:r>
          </a:p>
        </p:txBody>
      </p:sp>
      <p:sp>
        <p:nvSpPr>
          <p:cNvPr id="328" name="Google Shape;328;p46"/>
          <p:cNvSpPr txBox="1">
            <a:spLocks noGrp="1"/>
          </p:cNvSpPr>
          <p:nvPr>
            <p:ph type="sldNum" idx="4"/>
          </p:nvPr>
        </p:nvSpPr>
        <p:spPr>
          <a:xfrm>
            <a:off x="10800523" y="6413385"/>
            <a:ext cx="782100" cy="365175"/>
          </a:xfrm>
          <a:prstGeom prst="rect">
            <a:avLst/>
          </a:prstGeom>
        </p:spPr>
        <p:txBody>
          <a:bodyPr spcFirstLastPara="1" wrap="square" lIns="91425" tIns="45694" rIns="91425" bIns="45694" anchor="ctr" anchorCtr="0">
            <a:noAutofit/>
          </a:bodyPr>
          <a:lstStyle/>
          <a:p>
            <a:fld id="{00000000-1234-1234-1234-123412341234}" type="slidenum">
              <a:rPr lang="en-US"/>
              <a:pPr/>
              <a:t>38</a:t>
            </a:fld>
            <a:endParaRPr/>
          </a:p>
        </p:txBody>
      </p:sp>
      <p:sp>
        <p:nvSpPr>
          <p:cNvPr id="329" name="Google Shape;329;p46"/>
          <p:cNvSpPr txBox="1"/>
          <p:nvPr/>
        </p:nvSpPr>
        <p:spPr>
          <a:xfrm>
            <a:off x="1526142" y="1659854"/>
            <a:ext cx="998775" cy="242344"/>
          </a:xfrm>
          <a:prstGeom prst="rect">
            <a:avLst/>
          </a:prstGeom>
          <a:noFill/>
          <a:ln>
            <a:noFill/>
          </a:ln>
        </p:spPr>
        <p:txBody>
          <a:bodyPr spcFirstLastPara="1" wrap="square" lIns="68569" tIns="34275" rIns="68569" bIns="34275" anchor="t" anchorCtr="0">
            <a:spAutoFit/>
          </a:bodyPr>
          <a:lstStyle/>
          <a:p>
            <a:r>
              <a:rPr lang="en-US" sz="1125">
                <a:latin typeface="Calibri"/>
                <a:ea typeface="Calibri"/>
                <a:cs typeface="Calibri"/>
                <a:sym typeface="Calibri"/>
              </a:rPr>
              <a:t>Electricidad</a:t>
            </a:r>
            <a:endParaRPr sz="600">
              <a:latin typeface="Calibri"/>
              <a:ea typeface="Calibri"/>
              <a:cs typeface="Calibri"/>
              <a:sym typeface="Calibri"/>
            </a:endParaRPr>
          </a:p>
        </p:txBody>
      </p:sp>
      <p:sp>
        <p:nvSpPr>
          <p:cNvPr id="330" name="Google Shape;330;p46"/>
          <p:cNvSpPr txBox="1"/>
          <p:nvPr/>
        </p:nvSpPr>
        <p:spPr>
          <a:xfrm>
            <a:off x="1274230" y="3002055"/>
            <a:ext cx="998775" cy="242344"/>
          </a:xfrm>
          <a:prstGeom prst="rect">
            <a:avLst/>
          </a:prstGeom>
          <a:noFill/>
          <a:ln>
            <a:noFill/>
          </a:ln>
        </p:spPr>
        <p:txBody>
          <a:bodyPr spcFirstLastPara="1" wrap="square" lIns="68569" tIns="34275" rIns="68569" bIns="34275" anchor="t" anchorCtr="0">
            <a:spAutoFit/>
          </a:bodyPr>
          <a:lstStyle/>
          <a:p>
            <a:r>
              <a:rPr lang="en-US" sz="1125">
                <a:latin typeface="Calibri"/>
                <a:ea typeface="Calibri"/>
                <a:cs typeface="Calibri"/>
                <a:sym typeface="Calibri"/>
              </a:rPr>
              <a:t>Biomasa</a:t>
            </a:r>
            <a:endParaRPr sz="600">
              <a:latin typeface="Calibri"/>
              <a:ea typeface="Calibri"/>
              <a:cs typeface="Calibri"/>
              <a:sym typeface="Calibri"/>
            </a:endParaRPr>
          </a:p>
        </p:txBody>
      </p:sp>
      <p:sp>
        <p:nvSpPr>
          <p:cNvPr id="331" name="Google Shape;331;p46"/>
          <p:cNvSpPr txBox="1"/>
          <p:nvPr/>
        </p:nvSpPr>
        <p:spPr>
          <a:xfrm>
            <a:off x="1576728" y="3778875"/>
            <a:ext cx="816525" cy="415468"/>
          </a:xfrm>
          <a:prstGeom prst="rect">
            <a:avLst/>
          </a:prstGeom>
          <a:noFill/>
          <a:ln>
            <a:noFill/>
          </a:ln>
        </p:spPr>
        <p:txBody>
          <a:bodyPr spcFirstLastPara="1" wrap="square" lIns="68569" tIns="34275" rIns="68569" bIns="34275" anchor="t" anchorCtr="0">
            <a:spAutoFit/>
          </a:bodyPr>
          <a:lstStyle/>
          <a:p>
            <a:r>
              <a:rPr lang="en-US" sz="1125">
                <a:latin typeface="Calibri"/>
                <a:ea typeface="Calibri"/>
                <a:cs typeface="Calibri"/>
                <a:sym typeface="Calibri"/>
              </a:rPr>
              <a:t>Gas Natural</a:t>
            </a:r>
            <a:endParaRPr sz="1125">
              <a:latin typeface="Calibri"/>
              <a:ea typeface="Calibri"/>
              <a:cs typeface="Calibri"/>
              <a:sym typeface="Calibri"/>
            </a:endParaRPr>
          </a:p>
        </p:txBody>
      </p:sp>
      <p:sp>
        <p:nvSpPr>
          <p:cNvPr id="332" name="Google Shape;332;p46"/>
          <p:cNvSpPr txBox="1"/>
          <p:nvPr/>
        </p:nvSpPr>
        <p:spPr>
          <a:xfrm>
            <a:off x="4921328" y="1953069"/>
            <a:ext cx="627075" cy="242344"/>
          </a:xfrm>
          <a:prstGeom prst="rect">
            <a:avLst/>
          </a:prstGeom>
          <a:noFill/>
          <a:ln>
            <a:noFill/>
          </a:ln>
        </p:spPr>
        <p:txBody>
          <a:bodyPr spcFirstLastPara="1" wrap="square" lIns="68569" tIns="34275" rIns="68569" bIns="34275" anchor="t" anchorCtr="0">
            <a:spAutoFit/>
          </a:bodyPr>
          <a:lstStyle/>
          <a:p>
            <a:r>
              <a:rPr lang="en-US" sz="1125">
                <a:latin typeface="Calibri"/>
                <a:ea typeface="Calibri"/>
                <a:cs typeface="Calibri"/>
                <a:sym typeface="Calibri"/>
              </a:rPr>
              <a:t>Diésel</a:t>
            </a:r>
            <a:endParaRPr sz="600">
              <a:latin typeface="Calibri"/>
              <a:ea typeface="Calibri"/>
              <a:cs typeface="Calibri"/>
              <a:sym typeface="Calibri"/>
            </a:endParaRPr>
          </a:p>
        </p:txBody>
      </p:sp>
      <p:sp>
        <p:nvSpPr>
          <p:cNvPr id="333" name="Google Shape;333;p46"/>
          <p:cNvSpPr txBox="1"/>
          <p:nvPr/>
        </p:nvSpPr>
        <p:spPr>
          <a:xfrm>
            <a:off x="4623714" y="3677376"/>
            <a:ext cx="998775" cy="242344"/>
          </a:xfrm>
          <a:prstGeom prst="rect">
            <a:avLst/>
          </a:prstGeom>
          <a:noFill/>
          <a:ln>
            <a:noFill/>
          </a:ln>
        </p:spPr>
        <p:txBody>
          <a:bodyPr spcFirstLastPara="1" wrap="square" lIns="68569" tIns="34275" rIns="68569" bIns="34275" anchor="t" anchorCtr="0">
            <a:spAutoFit/>
          </a:bodyPr>
          <a:lstStyle/>
          <a:p>
            <a:r>
              <a:rPr lang="en-US" sz="1125">
                <a:latin typeface="Calibri"/>
                <a:ea typeface="Calibri"/>
                <a:cs typeface="Calibri"/>
                <a:sym typeface="Calibri"/>
              </a:rPr>
              <a:t>Gasolina</a:t>
            </a:r>
            <a:endParaRPr sz="1125">
              <a:latin typeface="Calibri"/>
              <a:ea typeface="Calibri"/>
              <a:cs typeface="Calibri"/>
              <a:sym typeface="Calibri"/>
            </a:endParaRPr>
          </a:p>
        </p:txBody>
      </p:sp>
      <p:sp>
        <p:nvSpPr>
          <p:cNvPr id="334" name="Google Shape;334;p46"/>
          <p:cNvSpPr txBox="1"/>
          <p:nvPr/>
        </p:nvSpPr>
        <p:spPr>
          <a:xfrm>
            <a:off x="3032024" y="4324544"/>
            <a:ext cx="2228400" cy="219261"/>
          </a:xfrm>
          <a:prstGeom prst="rect">
            <a:avLst/>
          </a:prstGeom>
          <a:noFill/>
          <a:ln>
            <a:noFill/>
          </a:ln>
        </p:spPr>
        <p:txBody>
          <a:bodyPr spcFirstLastPara="1" wrap="square" lIns="68569" tIns="34275" rIns="68569" bIns="34275" anchor="t" anchorCtr="0">
            <a:spAutoFit/>
          </a:bodyPr>
          <a:lstStyle/>
          <a:p>
            <a:r>
              <a:rPr lang="en-US" sz="975">
                <a:latin typeface="Calibri"/>
                <a:ea typeface="Calibri"/>
                <a:cs typeface="Calibri"/>
                <a:sym typeface="Calibri"/>
              </a:rPr>
              <a:t>Otros derivados del petróleo</a:t>
            </a:r>
            <a:endParaRPr sz="975">
              <a:latin typeface="Calibri"/>
              <a:ea typeface="Calibri"/>
              <a:cs typeface="Calibri"/>
              <a:sym typeface="Calibri"/>
            </a:endParaRPr>
          </a:p>
        </p:txBody>
      </p:sp>
      <p:sp>
        <p:nvSpPr>
          <p:cNvPr id="335" name="Google Shape;335;p46"/>
          <p:cNvSpPr txBox="1"/>
          <p:nvPr/>
        </p:nvSpPr>
        <p:spPr>
          <a:xfrm>
            <a:off x="3880287" y="2051035"/>
            <a:ext cx="562725" cy="265427"/>
          </a:xfrm>
          <a:prstGeom prst="rect">
            <a:avLst/>
          </a:prstGeom>
          <a:noFill/>
          <a:ln>
            <a:noFill/>
          </a:ln>
        </p:spPr>
        <p:txBody>
          <a:bodyPr spcFirstLastPara="1" wrap="square" lIns="68569" tIns="34275" rIns="68569" bIns="34275" anchor="t" anchorCtr="0">
            <a:spAutoFit/>
          </a:bodyPr>
          <a:lstStyle/>
          <a:p>
            <a:r>
              <a:rPr lang="en-US" sz="1275">
                <a:solidFill>
                  <a:srgbClr val="FFFFFF"/>
                </a:solidFill>
                <a:latin typeface="Calibri"/>
                <a:ea typeface="Calibri"/>
                <a:cs typeface="Calibri"/>
                <a:sym typeface="Calibri"/>
              </a:rPr>
              <a:t>30%</a:t>
            </a:r>
            <a:endParaRPr sz="1275">
              <a:latin typeface="Calibri"/>
              <a:ea typeface="Calibri"/>
              <a:cs typeface="Calibri"/>
              <a:sym typeface="Calibri"/>
            </a:endParaRPr>
          </a:p>
        </p:txBody>
      </p:sp>
      <p:sp>
        <p:nvSpPr>
          <p:cNvPr id="336" name="Google Shape;336;p46"/>
          <p:cNvSpPr txBox="1"/>
          <p:nvPr/>
        </p:nvSpPr>
        <p:spPr>
          <a:xfrm>
            <a:off x="3831030" y="2990475"/>
            <a:ext cx="661275" cy="265427"/>
          </a:xfrm>
          <a:prstGeom prst="rect">
            <a:avLst/>
          </a:prstGeom>
          <a:noFill/>
          <a:ln>
            <a:noFill/>
          </a:ln>
        </p:spPr>
        <p:txBody>
          <a:bodyPr spcFirstLastPara="1" wrap="square" lIns="68569" tIns="34275" rIns="68569" bIns="34275" anchor="t" anchorCtr="0">
            <a:spAutoFit/>
          </a:bodyPr>
          <a:lstStyle/>
          <a:p>
            <a:r>
              <a:rPr lang="en-US" sz="1275">
                <a:solidFill>
                  <a:srgbClr val="FFFFFF"/>
                </a:solidFill>
                <a:latin typeface="Calibri"/>
                <a:ea typeface="Calibri"/>
                <a:cs typeface="Calibri"/>
                <a:sym typeface="Calibri"/>
              </a:rPr>
              <a:t>13%</a:t>
            </a:r>
            <a:endParaRPr sz="675">
              <a:solidFill>
                <a:srgbClr val="FFFFFF"/>
              </a:solidFill>
              <a:latin typeface="Calibri"/>
              <a:ea typeface="Calibri"/>
              <a:cs typeface="Calibri"/>
              <a:sym typeface="Calibri"/>
            </a:endParaRPr>
          </a:p>
        </p:txBody>
      </p:sp>
      <p:sp>
        <p:nvSpPr>
          <p:cNvPr id="338" name="Google Shape;338;p46"/>
          <p:cNvSpPr txBox="1"/>
          <p:nvPr/>
        </p:nvSpPr>
        <p:spPr>
          <a:xfrm>
            <a:off x="1268421" y="1008404"/>
            <a:ext cx="4299300" cy="334685"/>
          </a:xfrm>
          <a:prstGeom prst="rect">
            <a:avLst/>
          </a:prstGeom>
          <a:noFill/>
          <a:ln>
            <a:noFill/>
          </a:ln>
        </p:spPr>
        <p:txBody>
          <a:bodyPr spcFirstLastPara="1" wrap="square" lIns="68569" tIns="68569" rIns="68569" bIns="68569" anchor="t" anchorCtr="0">
            <a:spAutoFit/>
          </a:bodyPr>
          <a:lstStyle/>
          <a:p>
            <a:pPr algn="ctr"/>
            <a:r>
              <a:rPr lang="en-US" sz="1275" b="1">
                <a:solidFill>
                  <a:srgbClr val="1F497D"/>
                </a:solidFill>
                <a:latin typeface="Calibri"/>
                <a:ea typeface="Calibri"/>
                <a:cs typeface="Calibri"/>
                <a:sym typeface="Calibri"/>
              </a:rPr>
              <a:t>Consumo final de energía en Chile</a:t>
            </a:r>
            <a:endParaRPr sz="1050" b="1">
              <a:solidFill>
                <a:srgbClr val="3F3F3F"/>
              </a:solidFill>
              <a:highlight>
                <a:srgbClr val="FFFFFF"/>
              </a:highlight>
              <a:latin typeface="Calibri"/>
              <a:ea typeface="Calibri"/>
              <a:cs typeface="Calibri"/>
              <a:sym typeface="Calibri"/>
            </a:endParaRPr>
          </a:p>
        </p:txBody>
      </p:sp>
      <p:pic>
        <p:nvPicPr>
          <p:cNvPr id="340" name="Google Shape;340;p46" title="Gráfico"/>
          <p:cNvPicPr preferRelativeResize="0"/>
          <p:nvPr/>
        </p:nvPicPr>
        <p:blipFill rotWithShape="1">
          <a:blip r:embed="rId3">
            <a:alphaModFix/>
          </a:blip>
          <a:srcRect l="33923" t="3344"/>
          <a:stretch/>
        </p:blipFill>
        <p:spPr>
          <a:xfrm>
            <a:off x="1856572" y="1329150"/>
            <a:ext cx="3388257" cy="3064725"/>
          </a:xfrm>
          <a:prstGeom prst="rect">
            <a:avLst/>
          </a:prstGeom>
          <a:noFill/>
          <a:ln>
            <a:noFill/>
          </a:ln>
        </p:spPr>
      </p:pic>
      <p:sp>
        <p:nvSpPr>
          <p:cNvPr id="341" name="Google Shape;341;p46"/>
          <p:cNvSpPr txBox="1"/>
          <p:nvPr/>
        </p:nvSpPr>
        <p:spPr>
          <a:xfrm>
            <a:off x="2469784" y="1670879"/>
            <a:ext cx="998775" cy="565517"/>
          </a:xfrm>
          <a:prstGeom prst="rect">
            <a:avLst/>
          </a:prstGeom>
          <a:noFill/>
          <a:ln>
            <a:noFill/>
          </a:ln>
        </p:spPr>
        <p:txBody>
          <a:bodyPr spcFirstLastPara="1" wrap="square" lIns="68569" tIns="68569" rIns="68569" bIns="68569" anchor="ctr" anchorCtr="0">
            <a:spAutoFit/>
          </a:bodyPr>
          <a:lstStyle/>
          <a:p>
            <a:r>
              <a:rPr lang="en-US" sz="2775" b="1">
                <a:solidFill>
                  <a:srgbClr val="FFFFFF"/>
                </a:solidFill>
                <a:highlight>
                  <a:srgbClr val="F1C232"/>
                </a:highlight>
                <a:latin typeface="Calibri"/>
                <a:ea typeface="Calibri"/>
                <a:cs typeface="Calibri"/>
                <a:sym typeface="Calibri"/>
              </a:rPr>
              <a:t>23%</a:t>
            </a:r>
            <a:endParaRPr sz="2775" b="1">
              <a:solidFill>
                <a:srgbClr val="FFFFFF"/>
              </a:solidFill>
              <a:highlight>
                <a:srgbClr val="F1C232"/>
              </a:highlight>
              <a:latin typeface="Calibri"/>
              <a:ea typeface="Calibri"/>
              <a:cs typeface="Calibri"/>
              <a:sym typeface="Calibri"/>
            </a:endParaRPr>
          </a:p>
        </p:txBody>
      </p:sp>
      <p:sp>
        <p:nvSpPr>
          <p:cNvPr id="2" name="Google Shape;882;p139">
            <a:extLst>
              <a:ext uri="{FF2B5EF4-FFF2-40B4-BE49-F238E27FC236}">
                <a16:creationId xmlns:a16="http://schemas.microsoft.com/office/drawing/2014/main" id="{9022DADB-044D-E113-511D-36DB7DCB16AA}"/>
              </a:ext>
            </a:extLst>
          </p:cNvPr>
          <p:cNvSpPr txBox="1"/>
          <p:nvPr/>
        </p:nvSpPr>
        <p:spPr>
          <a:xfrm>
            <a:off x="5820584" y="2387086"/>
            <a:ext cx="2505000" cy="1821300"/>
          </a:xfrm>
          <a:prstGeom prst="rect">
            <a:avLst/>
          </a:prstGeom>
          <a:noFill/>
          <a:ln>
            <a:noFill/>
          </a:ln>
        </p:spPr>
        <p:txBody>
          <a:bodyPr spcFirstLastPara="1" wrap="square" lIns="91425" tIns="45700" rIns="91425" bIns="45700" anchor="ctr" anchorCtr="0">
            <a:noAutofit/>
          </a:bodyPr>
          <a:lstStyle/>
          <a:p>
            <a:pPr>
              <a:buSzPts val="1800"/>
            </a:pPr>
            <a:r>
              <a:rPr lang="es-CL" sz="1800" dirty="0">
                <a:solidFill>
                  <a:srgbClr val="00B1DB"/>
                </a:solidFill>
                <a:latin typeface="Calibri"/>
                <a:ea typeface="Calibri"/>
                <a:cs typeface="Calibri"/>
                <a:sym typeface="Calibri"/>
              </a:rPr>
              <a:t>	           </a:t>
            </a:r>
            <a:br>
              <a:rPr lang="es-CL" sz="1800" dirty="0">
                <a:solidFill>
                  <a:srgbClr val="00B1DB"/>
                </a:solidFill>
                <a:latin typeface="Calibri"/>
                <a:ea typeface="Calibri"/>
                <a:cs typeface="Calibri"/>
                <a:sym typeface="Calibri"/>
              </a:rPr>
            </a:br>
            <a:r>
              <a:rPr lang="es-CL" sz="1800" dirty="0">
                <a:solidFill>
                  <a:srgbClr val="00B1DB"/>
                </a:solidFill>
                <a:latin typeface="Calibri"/>
                <a:ea typeface="Calibri"/>
                <a:cs typeface="Calibri"/>
                <a:sym typeface="Calibri"/>
              </a:rPr>
              <a:t>de la energía que se consume en Chile son </a:t>
            </a:r>
            <a:r>
              <a:rPr lang="es-CL" sz="1800" b="1" dirty="0">
                <a:solidFill>
                  <a:srgbClr val="00B1DB"/>
                </a:solidFill>
                <a:latin typeface="Calibri"/>
                <a:ea typeface="Calibri"/>
                <a:cs typeface="Calibri"/>
                <a:sym typeface="Calibri"/>
              </a:rPr>
              <a:t>derivados del petróleo </a:t>
            </a:r>
            <a:r>
              <a:rPr lang="es-CL" sz="1800" dirty="0">
                <a:solidFill>
                  <a:srgbClr val="00B1DB"/>
                </a:solidFill>
                <a:latin typeface="Calibri"/>
                <a:ea typeface="Calibri"/>
                <a:cs typeface="Calibri"/>
                <a:sym typeface="Calibri"/>
              </a:rPr>
              <a:t>como diésel, bencina, parafina, GLP o kerosene</a:t>
            </a:r>
            <a:endParaRPr sz="1200" dirty="0">
              <a:solidFill>
                <a:srgbClr val="00B1DB"/>
              </a:solidFill>
              <a:latin typeface="Calibri"/>
              <a:ea typeface="Calibri"/>
              <a:cs typeface="Calibri"/>
              <a:sym typeface="Calibri"/>
            </a:endParaRPr>
          </a:p>
        </p:txBody>
      </p:sp>
      <p:sp>
        <p:nvSpPr>
          <p:cNvPr id="3" name="Google Shape;883;p139">
            <a:extLst>
              <a:ext uri="{FF2B5EF4-FFF2-40B4-BE49-F238E27FC236}">
                <a16:creationId xmlns:a16="http://schemas.microsoft.com/office/drawing/2014/main" id="{54EFDCE2-9EDE-2CAA-A309-29699C514B37}"/>
              </a:ext>
            </a:extLst>
          </p:cNvPr>
          <p:cNvSpPr/>
          <p:nvPr/>
        </p:nvSpPr>
        <p:spPr>
          <a:xfrm>
            <a:off x="5401984" y="1008404"/>
            <a:ext cx="367800" cy="3535516"/>
          </a:xfrm>
          <a:prstGeom prst="rightBrace">
            <a:avLst>
              <a:gd name="adj1" fmla="val 44193"/>
              <a:gd name="adj2" fmla="val 35464"/>
            </a:avLst>
          </a:prstGeom>
          <a:noFill/>
          <a:ln w="28575"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dk1"/>
              </a:solidFill>
              <a:latin typeface="Arial Narrow"/>
              <a:ea typeface="Arial Narrow"/>
              <a:cs typeface="Arial Narrow"/>
              <a:sym typeface="Arial Narrow"/>
            </a:endParaRPr>
          </a:p>
        </p:txBody>
      </p:sp>
      <p:sp>
        <p:nvSpPr>
          <p:cNvPr id="4" name="Google Shape;884;p139">
            <a:extLst>
              <a:ext uri="{FF2B5EF4-FFF2-40B4-BE49-F238E27FC236}">
                <a16:creationId xmlns:a16="http://schemas.microsoft.com/office/drawing/2014/main" id="{80E07C48-8EBA-D08F-46E8-961E8017623B}"/>
              </a:ext>
            </a:extLst>
          </p:cNvPr>
          <p:cNvSpPr txBox="1"/>
          <p:nvPr/>
        </p:nvSpPr>
        <p:spPr>
          <a:xfrm>
            <a:off x="5873886" y="1862996"/>
            <a:ext cx="1642800" cy="830956"/>
          </a:xfrm>
          <a:prstGeom prst="rect">
            <a:avLst/>
          </a:prstGeom>
          <a:noFill/>
          <a:ln>
            <a:noFill/>
          </a:ln>
        </p:spPr>
        <p:txBody>
          <a:bodyPr spcFirstLastPara="1" wrap="square" lIns="91425" tIns="45700" rIns="91425" bIns="45700" anchor="t" anchorCtr="0">
            <a:spAutoFit/>
          </a:bodyPr>
          <a:lstStyle/>
          <a:p>
            <a:pPr>
              <a:buClr>
                <a:srgbClr val="1F497D"/>
              </a:buClr>
              <a:buSzPts val="4800"/>
            </a:pPr>
            <a:r>
              <a:rPr lang="es-CL" sz="4800" b="1" dirty="0">
                <a:solidFill>
                  <a:srgbClr val="00B1DB"/>
                </a:solidFill>
                <a:latin typeface="Calibri"/>
                <a:ea typeface="Calibri"/>
                <a:cs typeface="Calibri"/>
                <a:sym typeface="Calibri"/>
              </a:rPr>
              <a:t>57</a:t>
            </a:r>
            <a:r>
              <a:rPr lang="es-CL" sz="3600" b="1" dirty="0">
                <a:solidFill>
                  <a:srgbClr val="00B1DB"/>
                </a:solidFill>
                <a:latin typeface="Calibri"/>
                <a:ea typeface="Calibri"/>
                <a:cs typeface="Calibri"/>
                <a:sym typeface="Calibri"/>
              </a:rPr>
              <a:t>%</a:t>
            </a:r>
            <a:endParaRPr dirty="0">
              <a:solidFill>
                <a:srgbClr val="00B1DB"/>
              </a:solidFill>
              <a:latin typeface="Calibri"/>
              <a:ea typeface="Calibri"/>
              <a:cs typeface="Calibri"/>
              <a:sym typeface="Calibri"/>
            </a:endParaRPr>
          </a:p>
        </p:txBody>
      </p:sp>
      <p:sp>
        <p:nvSpPr>
          <p:cNvPr id="5" name="Google Shape;881;p139">
            <a:extLst>
              <a:ext uri="{FF2B5EF4-FFF2-40B4-BE49-F238E27FC236}">
                <a16:creationId xmlns:a16="http://schemas.microsoft.com/office/drawing/2014/main" id="{54E62186-8189-67C3-4025-0C12C80252E9}"/>
              </a:ext>
            </a:extLst>
          </p:cNvPr>
          <p:cNvSpPr txBox="1"/>
          <p:nvPr/>
        </p:nvSpPr>
        <p:spPr>
          <a:xfrm>
            <a:off x="328855" y="4687314"/>
            <a:ext cx="3888300" cy="215403"/>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800">
                <a:solidFill>
                  <a:srgbClr val="595959"/>
                </a:solidFill>
                <a:latin typeface="Calibri"/>
                <a:ea typeface="Calibri"/>
                <a:cs typeface="Calibri"/>
                <a:sym typeface="Calibri"/>
              </a:rPr>
              <a:t>Fuente: Balance Nacional de Energía, Chile, 2020</a:t>
            </a:r>
            <a:endParaRPr sz="1600">
              <a:latin typeface="Calibri"/>
              <a:ea typeface="Calibri"/>
              <a:cs typeface="Calibri"/>
              <a:sym typeface="Calibri"/>
            </a:endParaRPr>
          </a:p>
        </p:txBody>
      </p:sp>
      <p:sp>
        <p:nvSpPr>
          <p:cNvPr id="6" name="Google Shape;429;p53">
            <a:extLst>
              <a:ext uri="{FF2B5EF4-FFF2-40B4-BE49-F238E27FC236}">
                <a16:creationId xmlns:a16="http://schemas.microsoft.com/office/drawing/2014/main" id="{2FCEA33C-3FFB-2A3C-D71F-15133C7CEE76}"/>
              </a:ext>
            </a:extLst>
          </p:cNvPr>
          <p:cNvSpPr txBox="1">
            <a:spLocks/>
          </p:cNvSpPr>
          <p:nvPr/>
        </p:nvSpPr>
        <p:spPr>
          <a:xfrm>
            <a:off x="8124265" y="4908218"/>
            <a:ext cx="730575" cy="273825"/>
          </a:xfrm>
          <a:prstGeom prst="rect">
            <a:avLst/>
          </a:prstGeom>
          <a:noFill/>
          <a:ln>
            <a:noFill/>
          </a:ln>
        </p:spPr>
        <p:txBody>
          <a:bodyPr spcFirstLastPara="1" wrap="square" lIns="91425" tIns="45694" rIns="91425" bIns="45694"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Calibri Light" panose="020F0302020204030204" pitchFamily="34" charset="0"/>
                <a:ea typeface="Calibri Light" panose="020F0302020204030204" pitchFamily="34" charset="0"/>
                <a:cs typeface="Calibri Light" panose="020F0302020204030204" pitchFamily="34" charset="0"/>
                <a:sym typeface="Montserrat Light"/>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262626"/>
                </a:solidFill>
                <a:latin typeface="Montserrat Light"/>
                <a:ea typeface="Montserrat Light"/>
                <a:cs typeface="Montserrat Light"/>
                <a:sym typeface="Montserrat Light"/>
              </a:defRPr>
            </a:lvl9pPr>
          </a:lstStyle>
          <a:p>
            <a:fld id="{00000000-1234-1234-1234-123412341234}" type="slidenum">
              <a:rPr lang="en-US" sz="900">
                <a:solidFill>
                  <a:schemeClr val="bg1"/>
                </a:solidFill>
              </a:rPr>
              <a:pPr/>
              <a:t>38</a:t>
            </a:fld>
            <a:endParaRPr lang="en-US" sz="900" dirty="0">
              <a:solidFill>
                <a:schemeClr val="bg1"/>
              </a:solidFill>
            </a:endParaRPr>
          </a:p>
        </p:txBody>
      </p:sp>
      <p:sp>
        <p:nvSpPr>
          <p:cNvPr id="7" name="Date Placeholder 6">
            <a:extLst>
              <a:ext uri="{FF2B5EF4-FFF2-40B4-BE49-F238E27FC236}">
                <a16:creationId xmlns:a16="http://schemas.microsoft.com/office/drawing/2014/main" id="{7A0025FA-CD48-1394-2453-FF036253CA39}"/>
              </a:ext>
            </a:extLst>
          </p:cNvPr>
          <p:cNvSpPr>
            <a:spLocks noGrp="1"/>
          </p:cNvSpPr>
          <p:nvPr>
            <p:ph type="dt" idx="2"/>
          </p:nvPr>
        </p:nvSpPr>
        <p:spPr/>
        <p:txBody>
          <a:bodyPr/>
          <a:lstStyle/>
          <a:p>
            <a:r>
              <a:rPr lang="en-US"/>
              <a:t>Cartagena de Indias | 06.11.2024</a:t>
            </a:r>
            <a:endParaRPr lang="en-CL" dirty="0"/>
          </a:p>
        </p:txBody>
      </p:sp>
      <p:sp>
        <p:nvSpPr>
          <p:cNvPr id="8" name="Footer Placeholder 7">
            <a:extLst>
              <a:ext uri="{FF2B5EF4-FFF2-40B4-BE49-F238E27FC236}">
                <a16:creationId xmlns:a16="http://schemas.microsoft.com/office/drawing/2014/main" id="{99C534CC-8338-EDA7-B4F6-1BA711538BA0}"/>
              </a:ext>
            </a:extLst>
          </p:cNvPr>
          <p:cNvSpPr>
            <a:spLocks noGrp="1"/>
          </p:cNvSpPr>
          <p:nvPr>
            <p:ph type="ftr" idx="3"/>
          </p:nvPr>
        </p:nvSpPr>
        <p:spPr/>
        <p:txBody>
          <a:bodyPr/>
          <a:lstStyle/>
          <a:p>
            <a:r>
              <a:rPr lang="en-US"/>
              <a:t>29º Congreso de Energía MEM</a:t>
            </a:r>
            <a:endParaRPr lang="en-CL"/>
          </a:p>
        </p:txBody>
      </p:sp>
    </p:spTree>
    <p:extLst>
      <p:ext uri="{BB962C8B-B14F-4D97-AF65-F5344CB8AC3E}">
        <p14:creationId xmlns:p14="http://schemas.microsoft.com/office/powerpoint/2010/main" val="147070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2" name="Google Shape;646;p65">
            <a:extLst>
              <a:ext uri="{FF2B5EF4-FFF2-40B4-BE49-F238E27FC236}">
                <a16:creationId xmlns:a16="http://schemas.microsoft.com/office/drawing/2014/main" id="{8A7F561B-458A-94C8-BC0B-F72EDCB9659F}"/>
              </a:ext>
            </a:extLst>
          </p:cNvPr>
          <p:cNvPicPr preferRelativeResize="0"/>
          <p:nvPr/>
        </p:nvPicPr>
        <p:blipFill rotWithShape="1">
          <a:blip r:embed="rId3">
            <a:alphaModFix/>
          </a:blip>
          <a:srcRect t="6979" b="8625"/>
          <a:stretch/>
        </p:blipFill>
        <p:spPr>
          <a:xfrm>
            <a:off x="0" y="0"/>
            <a:ext cx="9144000" cy="5143502"/>
          </a:xfrm>
          <a:prstGeom prst="rect">
            <a:avLst/>
          </a:prstGeom>
          <a:noFill/>
          <a:ln>
            <a:noFill/>
          </a:ln>
        </p:spPr>
      </p:pic>
      <p:sp>
        <p:nvSpPr>
          <p:cNvPr id="1274" name="Google Shape;1274;p171"/>
          <p:cNvSpPr txBox="1"/>
          <p:nvPr/>
        </p:nvSpPr>
        <p:spPr>
          <a:xfrm>
            <a:off x="576524" y="2669241"/>
            <a:ext cx="7990954" cy="1990165"/>
          </a:xfrm>
          <a:prstGeom prst="rect">
            <a:avLst/>
          </a:prstGeom>
          <a:noFill/>
          <a:ln>
            <a:noFill/>
          </a:ln>
        </p:spPr>
        <p:txBody>
          <a:bodyPr spcFirstLastPara="1" wrap="square" lIns="91425" tIns="45700" rIns="91425" bIns="45700" anchor="ctr" anchorCtr="0">
            <a:noAutofit/>
          </a:bodyPr>
          <a:lstStyle/>
          <a:p>
            <a:pPr algn="ctr">
              <a:buSzPts val="3200"/>
            </a:pPr>
            <a:r>
              <a:rPr lang="es-CL" sz="2700" b="1" dirty="0">
                <a:solidFill>
                  <a:schemeClr val="bg1"/>
                </a:solidFill>
                <a:highlight>
                  <a:srgbClr val="00B1DB"/>
                </a:highlight>
                <a:latin typeface="Calibri"/>
                <a:ea typeface="Calibri"/>
                <a:cs typeface="Calibri"/>
                <a:sym typeface="Calibri"/>
              </a:rPr>
              <a:t>Electrificar la demanda de energía</a:t>
            </a:r>
            <a:r>
              <a:rPr lang="es-CL" sz="2700" b="1" dirty="0">
                <a:solidFill>
                  <a:schemeClr val="bg1"/>
                </a:solidFill>
                <a:latin typeface="Calibri"/>
                <a:ea typeface="Calibri"/>
                <a:cs typeface="Calibri"/>
                <a:sym typeface="Calibri"/>
              </a:rPr>
              <a:t> </a:t>
            </a:r>
            <a:br>
              <a:rPr lang="es-CL" sz="2700" b="1" dirty="0">
                <a:solidFill>
                  <a:schemeClr val="bg1"/>
                </a:solidFill>
                <a:latin typeface="Calibri"/>
                <a:ea typeface="Calibri"/>
                <a:cs typeface="Calibri"/>
                <a:sym typeface="Calibri"/>
              </a:rPr>
            </a:br>
            <a:r>
              <a:rPr lang="es-CL" sz="2700" b="1" dirty="0">
                <a:solidFill>
                  <a:schemeClr val="bg1"/>
                </a:solidFill>
                <a:latin typeface="Calibri"/>
                <a:ea typeface="Calibri"/>
                <a:cs typeface="Calibri"/>
                <a:sym typeface="Calibri"/>
              </a:rPr>
              <a:t>es la oportunidad más relevante para reducir las emisiones de gases efecto invernadero, la contaminación del aire y la pobreza energética, y aumentar la eficiencia energética.</a:t>
            </a:r>
            <a:endParaRPr sz="2400" b="1" dirty="0">
              <a:solidFill>
                <a:schemeClr val="bg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B61E249F-6AFB-F366-CBAE-937EA41248F9}"/>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2585E29-8ADD-B6A6-D73F-29A48571B7D7}"/>
              </a:ext>
            </a:extLst>
          </p:cNvPr>
          <p:cNvSpPr>
            <a:spLocks noGrp="1"/>
          </p:cNvSpPr>
          <p:nvPr>
            <p:ph type="sldNum" idx="4"/>
          </p:nvPr>
        </p:nvSpPr>
        <p:spPr/>
        <p:txBody>
          <a:bodyPr/>
          <a:lstStyle/>
          <a:p>
            <a:pPr algn="r">
              <a:buSzPts val="1400"/>
            </a:pPr>
            <a:fld id="{00000000-1234-1234-1234-123412341234}" type="slidenum">
              <a:rPr lang="en-CL" smtClean="0"/>
              <a:pPr algn="r">
                <a:buSzPts val="1400"/>
              </a:pPr>
              <a:t>39</a:t>
            </a:fld>
            <a:endParaRPr lang="en-CL"/>
          </a:p>
        </p:txBody>
      </p:sp>
      <p:sp>
        <p:nvSpPr>
          <p:cNvPr id="3" name="Date Placeholder 2">
            <a:extLst>
              <a:ext uri="{FF2B5EF4-FFF2-40B4-BE49-F238E27FC236}">
                <a16:creationId xmlns:a16="http://schemas.microsoft.com/office/drawing/2014/main" id="{690595E2-DD34-D62C-5089-B04DD30C8CCD}"/>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B2E15955-3495-82FB-F467-28640107C81B}"/>
              </a:ext>
            </a:extLst>
          </p:cNvPr>
          <p:cNvSpPr>
            <a:spLocks noGrp="1"/>
          </p:cNvSpPr>
          <p:nvPr>
            <p:ph type="ftr" idx="3"/>
          </p:nvPr>
        </p:nvSpPr>
        <p:spPr/>
        <p:txBody>
          <a:bodyPr/>
          <a:lstStyle/>
          <a:p>
            <a:r>
              <a:rPr lang="en-US"/>
              <a:t>29º Congreso de Energía MEM</a:t>
            </a:r>
            <a:endParaRPr lang="en-C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3" name="Google Shape;843;p137"/>
          <p:cNvSpPr txBox="1"/>
          <p:nvPr/>
        </p:nvSpPr>
        <p:spPr>
          <a:xfrm>
            <a:off x="5051691" y="4659109"/>
            <a:ext cx="3739507" cy="215403"/>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800" dirty="0">
                <a:solidFill>
                  <a:schemeClr val="tx1">
                    <a:lumMod val="85000"/>
                    <a:lumOff val="15000"/>
                  </a:schemeClr>
                </a:solidFill>
                <a:latin typeface="Calibri"/>
                <a:ea typeface="Calibri"/>
                <a:cs typeface="Calibri"/>
                <a:sym typeface="Calibri"/>
              </a:rPr>
              <a:t>Fuente: Balance Nacional de Energía, Chile, 2020</a:t>
            </a:r>
            <a:endParaRPr sz="800" dirty="0">
              <a:solidFill>
                <a:schemeClr val="tx1">
                  <a:lumMod val="85000"/>
                  <a:lumOff val="15000"/>
                </a:schemeClr>
              </a:solidFill>
            </a:endParaRPr>
          </a:p>
        </p:txBody>
      </p:sp>
      <p:sp>
        <p:nvSpPr>
          <p:cNvPr id="844" name="Google Shape;844;p137"/>
          <p:cNvSpPr txBox="1"/>
          <p:nvPr/>
        </p:nvSpPr>
        <p:spPr>
          <a:xfrm>
            <a:off x="4940838" y="915654"/>
            <a:ext cx="3758700" cy="288600"/>
          </a:xfrm>
          <a:prstGeom prst="rect">
            <a:avLst/>
          </a:prstGeom>
          <a:noFill/>
          <a:ln>
            <a:noFill/>
          </a:ln>
        </p:spPr>
        <p:txBody>
          <a:bodyPr spcFirstLastPara="1" wrap="square" lIns="91425" tIns="45700" rIns="91425" bIns="45700" anchor="t" anchorCtr="0">
            <a:noAutofit/>
          </a:bodyPr>
          <a:lstStyle/>
          <a:p>
            <a:pPr algn="ctr">
              <a:buClr>
                <a:srgbClr val="1F497D"/>
              </a:buClr>
              <a:buSzPts val="1400"/>
            </a:pPr>
            <a:r>
              <a:rPr lang="es-CL" b="1" dirty="0">
                <a:solidFill>
                  <a:schemeClr val="dk1"/>
                </a:solidFill>
                <a:latin typeface="Calibri"/>
                <a:ea typeface="Calibri"/>
                <a:cs typeface="Calibri"/>
                <a:sym typeface="Calibri"/>
              </a:rPr>
              <a:t>Fuentes de energía primaria de Chile</a:t>
            </a:r>
            <a:endParaRPr dirty="0">
              <a:solidFill>
                <a:schemeClr val="dk1"/>
              </a:solidFill>
              <a:latin typeface="Calibri"/>
              <a:ea typeface="Calibri"/>
              <a:cs typeface="Calibri"/>
              <a:sym typeface="Calibri"/>
            </a:endParaRPr>
          </a:p>
        </p:txBody>
      </p:sp>
      <p:sp>
        <p:nvSpPr>
          <p:cNvPr id="848" name="Google Shape;848;p137"/>
          <p:cNvSpPr txBox="1"/>
          <p:nvPr/>
        </p:nvSpPr>
        <p:spPr>
          <a:xfrm>
            <a:off x="5514656" y="4278814"/>
            <a:ext cx="3495000" cy="353913"/>
          </a:xfrm>
          <a:prstGeom prst="rect">
            <a:avLst/>
          </a:prstGeom>
          <a:noFill/>
          <a:ln>
            <a:noFill/>
          </a:ln>
        </p:spPr>
        <p:txBody>
          <a:bodyPr spcFirstLastPara="1" wrap="square" lIns="91425" tIns="91425" rIns="91425" bIns="91425" anchor="t" anchorCtr="0">
            <a:spAutoFit/>
          </a:bodyPr>
          <a:lstStyle/>
          <a:p>
            <a:pPr>
              <a:buSzPts val="1100"/>
            </a:pPr>
            <a:r>
              <a:rPr lang="es-CL" sz="1100" dirty="0">
                <a:latin typeface="Calibri"/>
                <a:ea typeface="Calibri"/>
                <a:cs typeface="Calibri"/>
                <a:sym typeface="Calibri"/>
              </a:rPr>
              <a:t>73% combustibles fósiles, principalmente importados</a:t>
            </a:r>
            <a:endParaRPr sz="1100" dirty="0">
              <a:latin typeface="Calibri"/>
              <a:ea typeface="Calibri"/>
              <a:cs typeface="Calibri"/>
              <a:sym typeface="Calibri"/>
            </a:endParaRPr>
          </a:p>
        </p:txBody>
      </p:sp>
      <p:pic>
        <p:nvPicPr>
          <p:cNvPr id="856" name="Google Shape;856;p137" title="Gráfico"/>
          <p:cNvPicPr preferRelativeResize="0">
            <a:picLocks noChangeAspect="1"/>
          </p:cNvPicPr>
          <p:nvPr/>
        </p:nvPicPr>
        <p:blipFill rotWithShape="1">
          <a:blip r:embed="rId3">
            <a:alphaModFix/>
          </a:blip>
          <a:srcRect/>
          <a:stretch/>
        </p:blipFill>
        <p:spPr>
          <a:xfrm>
            <a:off x="4827849" y="1477991"/>
            <a:ext cx="4296746" cy="2700000"/>
          </a:xfrm>
          <a:prstGeom prst="rect">
            <a:avLst/>
          </a:prstGeom>
          <a:noFill/>
          <a:ln>
            <a:noFill/>
          </a:ln>
        </p:spPr>
      </p:pic>
      <p:cxnSp>
        <p:nvCxnSpPr>
          <p:cNvPr id="857" name="Google Shape;857;p137"/>
          <p:cNvCxnSpPr/>
          <p:nvPr/>
        </p:nvCxnSpPr>
        <p:spPr>
          <a:xfrm rot="10800000">
            <a:off x="6527691" y="1481315"/>
            <a:ext cx="0" cy="187500"/>
          </a:xfrm>
          <a:prstGeom prst="straightConnector1">
            <a:avLst/>
          </a:prstGeom>
          <a:noFill/>
          <a:ln w="9525" cap="flat" cmpd="sng">
            <a:solidFill>
              <a:srgbClr val="595959"/>
            </a:solidFill>
            <a:prstDash val="solid"/>
            <a:round/>
            <a:headEnd type="none" w="sm" len="sm"/>
            <a:tailEnd type="none" w="sm" len="sm"/>
          </a:ln>
        </p:spPr>
      </p:cxnSp>
      <p:cxnSp>
        <p:nvCxnSpPr>
          <p:cNvPr id="858" name="Google Shape;858;p137"/>
          <p:cNvCxnSpPr/>
          <p:nvPr/>
        </p:nvCxnSpPr>
        <p:spPr>
          <a:xfrm flipH="1">
            <a:off x="5981768" y="1482491"/>
            <a:ext cx="550200" cy="1200"/>
          </a:xfrm>
          <a:prstGeom prst="straightConnector1">
            <a:avLst/>
          </a:prstGeom>
          <a:noFill/>
          <a:ln w="9525" cap="flat" cmpd="sng">
            <a:solidFill>
              <a:srgbClr val="595959"/>
            </a:solidFill>
            <a:prstDash val="solid"/>
            <a:round/>
            <a:headEnd type="none" w="sm" len="sm"/>
            <a:tailEnd type="none" w="sm" len="sm"/>
          </a:ln>
        </p:spPr>
      </p:cxnSp>
      <p:cxnSp>
        <p:nvCxnSpPr>
          <p:cNvPr id="859" name="Google Shape;859;p137"/>
          <p:cNvCxnSpPr/>
          <p:nvPr/>
        </p:nvCxnSpPr>
        <p:spPr>
          <a:xfrm rot="10800000">
            <a:off x="6499820" y="1534783"/>
            <a:ext cx="0" cy="139500"/>
          </a:xfrm>
          <a:prstGeom prst="straightConnector1">
            <a:avLst/>
          </a:prstGeom>
          <a:noFill/>
          <a:ln w="9525" cap="flat" cmpd="sng">
            <a:solidFill>
              <a:srgbClr val="595959"/>
            </a:solidFill>
            <a:prstDash val="solid"/>
            <a:round/>
            <a:headEnd type="none" w="sm" len="sm"/>
            <a:tailEnd type="none" w="sm" len="sm"/>
          </a:ln>
        </p:spPr>
      </p:cxnSp>
      <p:cxnSp>
        <p:nvCxnSpPr>
          <p:cNvPr id="860" name="Google Shape;860;p137"/>
          <p:cNvCxnSpPr/>
          <p:nvPr/>
        </p:nvCxnSpPr>
        <p:spPr>
          <a:xfrm rot="10800000">
            <a:off x="5849017" y="1539138"/>
            <a:ext cx="654000" cy="0"/>
          </a:xfrm>
          <a:prstGeom prst="straightConnector1">
            <a:avLst/>
          </a:prstGeom>
          <a:noFill/>
          <a:ln w="9525" cap="flat" cmpd="sng">
            <a:solidFill>
              <a:srgbClr val="595959"/>
            </a:solidFill>
            <a:prstDash val="solid"/>
            <a:round/>
            <a:headEnd type="none" w="sm" len="sm"/>
            <a:tailEnd type="none" w="sm" len="sm"/>
          </a:ln>
        </p:spPr>
      </p:cxnSp>
      <p:cxnSp>
        <p:nvCxnSpPr>
          <p:cNvPr id="861" name="Google Shape;861;p137"/>
          <p:cNvCxnSpPr/>
          <p:nvPr/>
        </p:nvCxnSpPr>
        <p:spPr>
          <a:xfrm rot="10800000">
            <a:off x="6287614" y="1668690"/>
            <a:ext cx="0" cy="29100"/>
          </a:xfrm>
          <a:prstGeom prst="straightConnector1">
            <a:avLst/>
          </a:prstGeom>
          <a:noFill/>
          <a:ln w="9525" cap="flat" cmpd="sng">
            <a:solidFill>
              <a:srgbClr val="595959"/>
            </a:solidFill>
            <a:prstDash val="solid"/>
            <a:round/>
            <a:headEnd type="none" w="sm" len="sm"/>
            <a:tailEnd type="none" w="sm" len="sm"/>
          </a:ln>
        </p:spPr>
      </p:cxnSp>
      <p:cxnSp>
        <p:nvCxnSpPr>
          <p:cNvPr id="862" name="Google Shape;862;p137"/>
          <p:cNvCxnSpPr/>
          <p:nvPr/>
        </p:nvCxnSpPr>
        <p:spPr>
          <a:xfrm rot="10800000">
            <a:off x="5473703" y="1669410"/>
            <a:ext cx="813900" cy="1200"/>
          </a:xfrm>
          <a:prstGeom prst="straightConnector1">
            <a:avLst/>
          </a:prstGeom>
          <a:noFill/>
          <a:ln w="9525" cap="flat" cmpd="sng">
            <a:solidFill>
              <a:srgbClr val="595959"/>
            </a:solidFill>
            <a:prstDash val="solid"/>
            <a:round/>
            <a:headEnd type="none" w="sm" len="sm"/>
            <a:tailEnd type="none" w="sm" len="sm"/>
          </a:ln>
        </p:spPr>
      </p:cxnSp>
      <p:cxnSp>
        <p:nvCxnSpPr>
          <p:cNvPr id="863" name="Google Shape;863;p137"/>
          <p:cNvCxnSpPr/>
          <p:nvPr/>
        </p:nvCxnSpPr>
        <p:spPr>
          <a:xfrm rot="10800000" flipH="1">
            <a:off x="6417716" y="1599010"/>
            <a:ext cx="1200" cy="82800"/>
          </a:xfrm>
          <a:prstGeom prst="straightConnector1">
            <a:avLst/>
          </a:prstGeom>
          <a:noFill/>
          <a:ln w="9525" cap="flat" cmpd="sng">
            <a:solidFill>
              <a:srgbClr val="595959"/>
            </a:solidFill>
            <a:prstDash val="solid"/>
            <a:round/>
            <a:headEnd type="none" w="sm" len="sm"/>
            <a:tailEnd type="none" w="sm" len="sm"/>
          </a:ln>
        </p:spPr>
      </p:cxnSp>
      <p:cxnSp>
        <p:nvCxnSpPr>
          <p:cNvPr id="864" name="Google Shape;864;p137"/>
          <p:cNvCxnSpPr/>
          <p:nvPr/>
        </p:nvCxnSpPr>
        <p:spPr>
          <a:xfrm rot="10800000">
            <a:off x="5669355" y="1598861"/>
            <a:ext cx="749700" cy="4200"/>
          </a:xfrm>
          <a:prstGeom prst="straightConnector1">
            <a:avLst/>
          </a:prstGeom>
          <a:noFill/>
          <a:ln w="9525" cap="flat" cmpd="sng">
            <a:solidFill>
              <a:srgbClr val="595959"/>
            </a:solidFill>
            <a:prstDash val="solid"/>
            <a:round/>
            <a:headEnd type="none" w="sm" len="sm"/>
            <a:tailEnd type="none" w="sm" len="sm"/>
          </a:ln>
        </p:spPr>
      </p:cxnSp>
      <p:sp>
        <p:nvSpPr>
          <p:cNvPr id="865" name="Google Shape;865;p137"/>
          <p:cNvSpPr txBox="1"/>
          <p:nvPr/>
        </p:nvSpPr>
        <p:spPr>
          <a:xfrm>
            <a:off x="5436824" y="1457258"/>
            <a:ext cx="297900" cy="292357"/>
          </a:xfrm>
          <a:prstGeom prst="rect">
            <a:avLst/>
          </a:prstGeom>
          <a:noFill/>
          <a:ln>
            <a:noFill/>
          </a:ln>
        </p:spPr>
        <p:txBody>
          <a:bodyPr spcFirstLastPara="1" wrap="square" lIns="91425" tIns="91425" rIns="91425" bIns="91425" anchor="t" anchorCtr="0">
            <a:spAutoFit/>
          </a:bodyPr>
          <a:lstStyle/>
          <a:p>
            <a:pPr>
              <a:buSzPts val="500"/>
            </a:pPr>
            <a:r>
              <a:rPr lang="es-CL" sz="700" dirty="0">
                <a:latin typeface="Calibri"/>
                <a:ea typeface="Calibri"/>
                <a:cs typeface="Calibri"/>
                <a:sym typeface="Calibri"/>
              </a:rPr>
              <a:t>1%</a:t>
            </a:r>
            <a:endParaRPr sz="700" dirty="0">
              <a:latin typeface="Calibri"/>
              <a:ea typeface="Calibri"/>
              <a:cs typeface="Calibri"/>
              <a:sym typeface="Calibri"/>
            </a:endParaRPr>
          </a:p>
        </p:txBody>
      </p:sp>
      <p:sp>
        <p:nvSpPr>
          <p:cNvPr id="866" name="Google Shape;866;p137"/>
          <p:cNvSpPr txBox="1"/>
          <p:nvPr/>
        </p:nvSpPr>
        <p:spPr>
          <a:xfrm>
            <a:off x="5219411" y="1522510"/>
            <a:ext cx="318600" cy="292357"/>
          </a:xfrm>
          <a:prstGeom prst="rect">
            <a:avLst/>
          </a:prstGeom>
          <a:noFill/>
          <a:ln>
            <a:noFill/>
          </a:ln>
        </p:spPr>
        <p:txBody>
          <a:bodyPr spcFirstLastPara="1" wrap="square" lIns="91425" tIns="91425" rIns="91425" bIns="91425" anchor="t" anchorCtr="0">
            <a:spAutoFit/>
          </a:bodyPr>
          <a:lstStyle/>
          <a:p>
            <a:pPr>
              <a:buSzPts val="500"/>
            </a:pPr>
            <a:r>
              <a:rPr lang="es-CL" sz="700" dirty="0">
                <a:latin typeface="Calibri"/>
                <a:ea typeface="Calibri"/>
                <a:cs typeface="Calibri"/>
                <a:sym typeface="Calibri"/>
              </a:rPr>
              <a:t>2%</a:t>
            </a:r>
            <a:endParaRPr sz="700" dirty="0">
              <a:latin typeface="Calibri"/>
              <a:ea typeface="Calibri"/>
              <a:cs typeface="Calibri"/>
              <a:sym typeface="Calibri"/>
            </a:endParaRPr>
          </a:p>
        </p:txBody>
      </p:sp>
      <p:sp>
        <p:nvSpPr>
          <p:cNvPr id="867" name="Google Shape;867;p137"/>
          <p:cNvSpPr txBox="1"/>
          <p:nvPr/>
        </p:nvSpPr>
        <p:spPr>
          <a:xfrm>
            <a:off x="5573942" y="1402625"/>
            <a:ext cx="472930" cy="292357"/>
          </a:xfrm>
          <a:prstGeom prst="rect">
            <a:avLst/>
          </a:prstGeom>
          <a:noFill/>
          <a:ln>
            <a:noFill/>
          </a:ln>
        </p:spPr>
        <p:txBody>
          <a:bodyPr spcFirstLastPara="1" wrap="square" lIns="91425" tIns="91425" rIns="91425" bIns="91425" anchor="t" anchorCtr="0">
            <a:spAutoFit/>
          </a:bodyPr>
          <a:lstStyle/>
          <a:p>
            <a:pPr>
              <a:buSzPts val="500"/>
            </a:pPr>
            <a:r>
              <a:rPr lang="es-CL" sz="700" dirty="0">
                <a:latin typeface="Calibri"/>
                <a:ea typeface="Calibri"/>
                <a:cs typeface="Calibri"/>
                <a:sym typeface="Calibri"/>
              </a:rPr>
              <a:t>&gt;1%</a:t>
            </a:r>
            <a:endParaRPr sz="700" dirty="0">
              <a:latin typeface="Calibri"/>
              <a:ea typeface="Calibri"/>
              <a:cs typeface="Calibri"/>
              <a:sym typeface="Calibri"/>
            </a:endParaRPr>
          </a:p>
        </p:txBody>
      </p:sp>
      <p:sp>
        <p:nvSpPr>
          <p:cNvPr id="868" name="Google Shape;868;p137"/>
          <p:cNvSpPr txBox="1"/>
          <p:nvPr/>
        </p:nvSpPr>
        <p:spPr>
          <a:xfrm>
            <a:off x="5711246" y="1324290"/>
            <a:ext cx="444825" cy="292357"/>
          </a:xfrm>
          <a:prstGeom prst="rect">
            <a:avLst/>
          </a:prstGeom>
          <a:noFill/>
          <a:ln>
            <a:noFill/>
          </a:ln>
        </p:spPr>
        <p:txBody>
          <a:bodyPr spcFirstLastPara="1" wrap="square" lIns="91425" tIns="91425" rIns="91425" bIns="91425" anchor="t" anchorCtr="0">
            <a:spAutoFit/>
          </a:bodyPr>
          <a:lstStyle/>
          <a:p>
            <a:pPr>
              <a:buSzPts val="500"/>
            </a:pPr>
            <a:r>
              <a:rPr lang="es-CL" sz="700" dirty="0">
                <a:latin typeface="Calibri"/>
                <a:ea typeface="Calibri"/>
                <a:cs typeface="Calibri"/>
                <a:sym typeface="Calibri"/>
              </a:rPr>
              <a:t>&gt;1%</a:t>
            </a:r>
            <a:endParaRPr sz="700" dirty="0">
              <a:latin typeface="Calibri"/>
              <a:ea typeface="Calibri"/>
              <a:cs typeface="Calibri"/>
              <a:sym typeface="Calibri"/>
            </a:endParaRPr>
          </a:p>
        </p:txBody>
      </p:sp>
      <p:sp>
        <p:nvSpPr>
          <p:cNvPr id="2" name="Date Placeholder 1">
            <a:extLst>
              <a:ext uri="{FF2B5EF4-FFF2-40B4-BE49-F238E27FC236}">
                <a16:creationId xmlns:a16="http://schemas.microsoft.com/office/drawing/2014/main" id="{406AB69E-6F45-097A-61D0-AB6FF0CD3B0A}"/>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10895F2C-F1AE-18E1-BD67-48B3F8B4C505}"/>
              </a:ext>
            </a:extLst>
          </p:cNvPr>
          <p:cNvSpPr>
            <a:spLocks noGrp="1"/>
          </p:cNvSpPr>
          <p:nvPr>
            <p:ph type="ftr" idx="3"/>
          </p:nvPr>
        </p:nvSpPr>
        <p:spPr/>
        <p:txBody>
          <a:bodyPr/>
          <a:lstStyle/>
          <a:p>
            <a:r>
              <a:rPr lang="en-US"/>
              <a:t>29º Congreso de Energía MEM</a:t>
            </a:r>
            <a:endParaRPr lang="en-CL"/>
          </a:p>
        </p:txBody>
      </p:sp>
      <p:sp>
        <p:nvSpPr>
          <p:cNvPr id="5" name="Slide Number Placeholder 4">
            <a:extLst>
              <a:ext uri="{FF2B5EF4-FFF2-40B4-BE49-F238E27FC236}">
                <a16:creationId xmlns:a16="http://schemas.microsoft.com/office/drawing/2014/main" id="{515D6DD2-0C5E-B52C-5A27-88AE3DFB320C}"/>
              </a:ext>
            </a:extLst>
          </p:cNvPr>
          <p:cNvSpPr>
            <a:spLocks noGrp="1"/>
          </p:cNvSpPr>
          <p:nvPr>
            <p:ph type="sldNum" idx="4"/>
          </p:nvPr>
        </p:nvSpPr>
        <p:spPr/>
        <p:txBody>
          <a:bodyPr/>
          <a:lstStyle/>
          <a:p>
            <a:pPr algn="r">
              <a:buSzPts val="1400"/>
            </a:pPr>
            <a:fld id="{00000000-1234-1234-1234-123412341234}" type="slidenum">
              <a:rPr lang="en-CL" smtClean="0"/>
              <a:pPr algn="r">
                <a:buSzPts val="1400"/>
              </a:pPr>
              <a:t>4</a:t>
            </a:fld>
            <a:endParaRPr lang="en-CL"/>
          </a:p>
        </p:txBody>
      </p:sp>
      <p:sp>
        <p:nvSpPr>
          <p:cNvPr id="6" name="Title 5">
            <a:extLst>
              <a:ext uri="{FF2B5EF4-FFF2-40B4-BE49-F238E27FC236}">
                <a16:creationId xmlns:a16="http://schemas.microsoft.com/office/drawing/2014/main" id="{776ED061-ED1B-0FF8-EEFE-A91316017744}"/>
              </a:ext>
            </a:extLst>
          </p:cNvPr>
          <p:cNvSpPr>
            <a:spLocks noGrp="1"/>
          </p:cNvSpPr>
          <p:nvPr>
            <p:ph type="title"/>
          </p:nvPr>
        </p:nvSpPr>
        <p:spPr>
          <a:xfrm>
            <a:off x="215496" y="102336"/>
            <a:ext cx="6895857" cy="708447"/>
          </a:xfrm>
        </p:spPr>
        <p:txBody>
          <a:bodyPr>
            <a:normAutofit/>
          </a:bodyPr>
          <a:lstStyle/>
          <a:p>
            <a:r>
              <a:rPr lang="es-ES_tradnl" noProof="0" dirty="0"/>
              <a:t>¿Energías renovables? </a:t>
            </a:r>
            <a:r>
              <a:rPr lang="es-ES_tradnl" dirty="0"/>
              <a:t>¿cuáles</a:t>
            </a:r>
            <a:r>
              <a:rPr lang="es-ES_tradnl" noProof="0" dirty="0"/>
              <a:t> renovables?</a:t>
            </a:r>
            <a:br>
              <a:rPr lang="es-ES_tradnl" noProof="0" dirty="0"/>
            </a:br>
            <a:r>
              <a:rPr lang="es-ES_tradnl" noProof="0" dirty="0"/>
              <a:t>El petróleo, carbón y gas siguen dominando la energía global </a:t>
            </a:r>
          </a:p>
        </p:txBody>
      </p:sp>
      <p:pic>
        <p:nvPicPr>
          <p:cNvPr id="7" name="Picture 6" descr="A chart of energy consumption&#10;&#10;Description automatically generated with medium confidence">
            <a:extLst>
              <a:ext uri="{FF2B5EF4-FFF2-40B4-BE49-F238E27FC236}">
                <a16:creationId xmlns:a16="http://schemas.microsoft.com/office/drawing/2014/main" id="{65DD7FAE-4ABF-7896-9AE6-6650936F69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424" b="89988" l="3167" r="96917">
                        <a14:foregroundMark x1="5333" y1="40408" x2="13833" y2="31715"/>
                        <a14:foregroundMark x1="13833" y1="31715" x2="25583" y2="24700"/>
                        <a14:foregroundMark x1="25583" y1="24700" x2="49083" y2="20144"/>
                        <a14:foregroundMark x1="17583" y1="26859" x2="28000" y2="22422"/>
                        <a14:foregroundMark x1="50917" y1="20504" x2="80333" y2="26739"/>
                        <a14:foregroundMark x1="80333" y1="26739" x2="91167" y2="35432"/>
                        <a14:foregroundMark x1="91167" y1="35432" x2="97583" y2="56475"/>
                        <a14:foregroundMark x1="97583" y1="56475" x2="88083" y2="75839"/>
                        <a14:foregroundMark x1="88083" y1="75839" x2="76750" y2="83333"/>
                        <a14:foregroundMark x1="76750" y1="83333" x2="49583" y2="87590"/>
                        <a14:foregroundMark x1="49583" y1="87590" x2="22583" y2="82134"/>
                        <a14:foregroundMark x1="22583" y1="82134" x2="10833" y2="75180"/>
                        <a14:foregroundMark x1="10833" y1="75180" x2="3648" y2="55090"/>
                        <a14:foregroundMark x1="3588" y1="53498" x2="4250" y2="44604"/>
                        <a14:foregroundMark x1="4250" y1="44604" x2="7333" y2="41067"/>
                        <a14:foregroundMark x1="43167" y1="29616" x2="30250" y2="33693"/>
                        <a14:foregroundMark x1="30250" y1="33693" x2="18917" y2="40288"/>
                        <a14:foregroundMark x1="18917" y1="40288" x2="18500" y2="40707"/>
                        <a14:foregroundMark x1="43833" y1="27518" x2="28917" y2="32194"/>
                        <a14:foregroundMark x1="28917" y1="32194" x2="15750" y2="42326"/>
                        <a14:foregroundMark x1="11917" y1="38249" x2="25083" y2="43285"/>
                        <a14:foregroundMark x1="25083" y1="43285" x2="11500" y2="37710"/>
                        <a14:foregroundMark x1="11500" y1="37710" x2="10333" y2="37650"/>
                        <a14:foregroundMark x1="47750" y1="43645" x2="35583" y2="48801"/>
                        <a14:foregroundMark x1="35583" y1="48801" x2="36083" y2="61811"/>
                        <a14:foregroundMark x1="36083" y1="61811" x2="51500" y2="54976"/>
                        <a14:foregroundMark x1="51500" y1="54976" x2="43667" y2="43765"/>
                        <a14:foregroundMark x1="43667" y1="43765" x2="46000" y2="56954"/>
                        <a14:foregroundMark x1="46000" y1="56954" x2="59917" y2="56355"/>
                        <a14:foregroundMark x1="59917" y1="56355" x2="48750" y2="43885"/>
                        <a14:foregroundMark x1="48750" y1="43885" x2="54667" y2="55336"/>
                        <a14:foregroundMark x1="54667" y1="55336" x2="57917" y2="45444"/>
                        <a14:foregroundMark x1="57917" y1="45444" x2="38333" y2="52458"/>
                        <a14:foregroundMark x1="38333" y1="52458" x2="47083" y2="63489"/>
                        <a14:foregroundMark x1="47083" y1="63489" x2="59750" y2="58633"/>
                        <a14:foregroundMark x1="59750" y1="58633" x2="59333" y2="56715"/>
                        <a14:foregroundMark x1="68333" y1="56055" x2="54250" y2="65408"/>
                        <a14:foregroundMark x1="54250" y1="65408" x2="75667" y2="58034"/>
                        <a14:foregroundMark x1="83083" y1="73381" x2="68500" y2="78297"/>
                        <a14:foregroundMark x1="68500" y1="78297" x2="39667" y2="83153"/>
                        <a14:foregroundMark x1="39667" y1="83153" x2="53917" y2="86990"/>
                        <a14:foregroundMark x1="53917" y1="86990" x2="68750" y2="83873"/>
                        <a14:foregroundMark x1="68750" y1="83873" x2="81000" y2="76019"/>
                        <a14:foregroundMark x1="81000" y1="76019" x2="70833" y2="67566"/>
                        <a14:foregroundMark x1="70833" y1="67566" x2="54333" y2="69664"/>
                        <a14:foregroundMark x1="54333" y1="69664" x2="47083" y2="80935"/>
                        <a14:foregroundMark x1="47083" y1="80935" x2="63417" y2="69484"/>
                        <a14:foregroundMark x1="63417" y1="69484" x2="81167" y2="66787"/>
                        <a14:foregroundMark x1="81167" y1="66787" x2="67667" y2="75600"/>
                        <a14:foregroundMark x1="67667" y1="75600" x2="52750" y2="75180"/>
                        <a14:foregroundMark x1="52750" y1="75180" x2="66000" y2="66906"/>
                        <a14:foregroundMark x1="66000" y1="66906" x2="57083" y2="75360"/>
                        <a14:foregroundMark x1="57083" y1="75360" x2="70333" y2="79137"/>
                        <a14:foregroundMark x1="70333" y1="79137" x2="71583" y2="78417"/>
                        <a14:foregroundMark x1="63417" y1="54257" x2="59417" y2="43705"/>
                        <a14:foregroundMark x1="59417" y1="43705" x2="44750" y2="42986"/>
                        <a14:foregroundMark x1="44750" y1="42986" x2="31750" y2="47302"/>
                        <a14:foregroundMark x1="31750" y1="47302" x2="31583" y2="57614"/>
                        <a14:foregroundMark x1="31583" y1="57614" x2="45583" y2="64029"/>
                        <a14:foregroundMark x1="45583" y1="64029" x2="57917" y2="64568"/>
                        <a14:foregroundMark x1="3771" y1="58330" x2="7333" y2="67326"/>
                        <a14:foregroundMark x1="54500" y1="21163" x2="68333" y2="24101"/>
                        <a14:foregroundMark x1="68333" y1="24101" x2="60279" y2="21456"/>
                        <a14:foregroundMark x1="27083" y1="83933" x2="41000" y2="87350"/>
                        <a14:foregroundMark x1="41000" y1="87350" x2="56083" y2="87710"/>
                        <a14:foregroundMark x1="56083" y1="87710" x2="63167" y2="86751"/>
                        <a14:foregroundMark x1="73333" y1="86271" x2="80583" y2="83453"/>
                        <a14:foregroundMark x1="81083" y1="82674" x2="72417" y2="85132"/>
                        <a14:foregroundMark x1="80833" y1="80875" x2="82667" y2="82794"/>
                        <a14:foregroundMark x1="15750" y1="26679" x2="26417" y2="22422"/>
                        <a14:foregroundMark x1="91500" y1="41067" x2="95333" y2="51559"/>
                        <a14:foregroundMark x1="95333" y1="51559" x2="94167" y2="62470"/>
                        <a14:foregroundMark x1="94167" y1="62470" x2="96917" y2="52458"/>
                        <a14:foregroundMark x1="96917" y1="52458" x2="92583" y2="42506"/>
                        <a14:foregroundMark x1="92583" y1="42506" x2="96917" y2="49880"/>
                        <a14:foregroundMark x1="50917" y1="20324" x2="46333" y2="20504"/>
                        <a14:foregroundMark x1="4833" y1="41547" x2="3407" y2="48730"/>
                        <a14:foregroundMark x1="3600" y1="53834" x2="9833" y2="71823"/>
                        <a14:foregroundMark x1="9833" y1="71823" x2="3988" y2="64043"/>
                        <a14:foregroundMark x1="3745" y1="57646" x2="5500" y2="41547"/>
                        <a14:foregroundMark x1="5500" y1="41547" x2="12583" y2="32734"/>
                        <a14:foregroundMark x1="12583" y1="32734" x2="21833" y2="28177"/>
                        <a14:foregroundMark x1="47917" y1="19664" x2="54506" y2="19583"/>
                        <a14:foregroundMark x1="68787" y1="22641" x2="74917" y2="25719"/>
                        <a14:foregroundMark x1="74917" y1="25719" x2="61417" y2="22062"/>
                        <a14:foregroundMark x1="61417" y1="22062" x2="62833" y2="21672"/>
                        <a14:foregroundMark x1="28250" y1="21823" x2="29583" y2="22602"/>
                        <a14:foregroundMark x1="28250" y1="21163" x2="28250" y2="21823"/>
                        <a14:foregroundMark x1="26833" y1="21283" x2="29583" y2="22602"/>
                        <a14:foregroundMark x1="74713" y1="88257" x2="73583" y2="87050"/>
                        <a14:foregroundMark x1="70833" y1="85911" x2="81333" y2="80396"/>
                        <a14:foregroundMark x1="69750" y1="85252" x2="81333" y2="81175"/>
                        <a14:foregroundMark x1="71750" y1="86871" x2="83083" y2="81535"/>
                        <a14:foregroundMark x1="81750" y1="80995" x2="81083" y2="83633"/>
                        <a14:backgroundMark x1="66083" y1="21463" x2="53667" y2="18705"/>
                        <a14:backgroundMark x1="54083" y1="20024" x2="65417" y2="20983"/>
                        <a14:backgroundMark x1="62000" y1="19484" x2="58833" y2="19484"/>
                        <a14:backgroundMark x1="62250" y1="19664" x2="63833" y2="20683"/>
                        <a14:backgroundMark x1="65667" y1="21643" x2="68833" y2="22602"/>
                        <a14:backgroundMark x1="1667" y1="40228" x2="2583" y2="64388"/>
                        <a14:backgroundMark x1="76333" y1="88369" x2="74750" y2="89988"/>
                        <a14:backgroundMark x1="74250" y1="88369" x2="76083" y2="87710"/>
                      </a14:backgroundRemoval>
                    </a14:imgEffect>
                  </a14:imgLayer>
                </a14:imgProps>
              </a:ext>
            </a:extLst>
          </a:blip>
          <a:srcRect t="18758" b="9286"/>
          <a:stretch/>
        </p:blipFill>
        <p:spPr>
          <a:xfrm>
            <a:off x="944136" y="1502145"/>
            <a:ext cx="2663452" cy="2664000"/>
          </a:xfrm>
          <a:prstGeom prst="rect">
            <a:avLst/>
          </a:prstGeom>
        </p:spPr>
      </p:pic>
      <p:sp>
        <p:nvSpPr>
          <p:cNvPr id="9" name="TextBox 8">
            <a:extLst>
              <a:ext uri="{FF2B5EF4-FFF2-40B4-BE49-F238E27FC236}">
                <a16:creationId xmlns:a16="http://schemas.microsoft.com/office/drawing/2014/main" id="{C3EF92E7-34BD-9D73-53F9-B6E2B788A0A5}"/>
              </a:ext>
            </a:extLst>
          </p:cNvPr>
          <p:cNvSpPr txBox="1"/>
          <p:nvPr/>
        </p:nvSpPr>
        <p:spPr>
          <a:xfrm>
            <a:off x="395537" y="4668228"/>
            <a:ext cx="4545302" cy="215444"/>
          </a:xfrm>
          <a:prstGeom prst="rect">
            <a:avLst/>
          </a:prstGeom>
          <a:noFill/>
        </p:spPr>
        <p:txBody>
          <a:bodyPr wrap="square">
            <a:spAutoFit/>
          </a:bodyPr>
          <a:lstStyle/>
          <a:p>
            <a:r>
              <a:rPr lang="en-US" sz="800" dirty="0">
                <a:solidFill>
                  <a:schemeClr val="tx1">
                    <a:lumMod val="85000"/>
                    <a:lumOff val="15000"/>
                  </a:schemeClr>
                </a:solidFill>
                <a:effectLst/>
                <a:latin typeface="Calibri" panose="020F0502020204030204" pitchFamily="34" charset="0"/>
                <a:cs typeface="Calibri" panose="020F0502020204030204" pitchFamily="34" charset="0"/>
              </a:rPr>
              <a:t>Fuente: Energy Institute, 2024 Statistical Review of World Energy</a:t>
            </a:r>
          </a:p>
        </p:txBody>
      </p:sp>
      <p:sp>
        <p:nvSpPr>
          <p:cNvPr id="12" name="Block Arc 11">
            <a:extLst>
              <a:ext uri="{FF2B5EF4-FFF2-40B4-BE49-F238E27FC236}">
                <a16:creationId xmlns:a16="http://schemas.microsoft.com/office/drawing/2014/main" id="{0E6A092B-E82D-6B52-AF18-AF81C7264FA1}"/>
              </a:ext>
            </a:extLst>
          </p:cNvPr>
          <p:cNvSpPr>
            <a:spLocks noChangeAspect="1"/>
          </p:cNvSpPr>
          <p:nvPr/>
        </p:nvSpPr>
        <p:spPr>
          <a:xfrm>
            <a:off x="811657" y="1347178"/>
            <a:ext cx="2952000" cy="2952000"/>
          </a:xfrm>
          <a:prstGeom prst="blockArc">
            <a:avLst>
              <a:gd name="adj1" fmla="val 16242525"/>
              <a:gd name="adj2" fmla="val 12138100"/>
              <a:gd name="adj3" fmla="val 6957"/>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dirty="0">
              <a:solidFill>
                <a:schemeClr val="tx1"/>
              </a:solidFill>
            </a:endParaRPr>
          </a:p>
        </p:txBody>
      </p:sp>
      <p:sp>
        <p:nvSpPr>
          <p:cNvPr id="13" name="Google Shape;844;p137">
            <a:extLst>
              <a:ext uri="{FF2B5EF4-FFF2-40B4-BE49-F238E27FC236}">
                <a16:creationId xmlns:a16="http://schemas.microsoft.com/office/drawing/2014/main" id="{5D4A2772-955B-A78E-F58A-7F7654EC9720}"/>
              </a:ext>
            </a:extLst>
          </p:cNvPr>
          <p:cNvSpPr txBox="1"/>
          <p:nvPr/>
        </p:nvSpPr>
        <p:spPr>
          <a:xfrm>
            <a:off x="372150" y="912542"/>
            <a:ext cx="3758700" cy="288600"/>
          </a:xfrm>
          <a:prstGeom prst="rect">
            <a:avLst/>
          </a:prstGeom>
          <a:noFill/>
          <a:ln>
            <a:noFill/>
          </a:ln>
        </p:spPr>
        <p:txBody>
          <a:bodyPr spcFirstLastPara="1" wrap="square" lIns="91425" tIns="45700" rIns="91425" bIns="45700" anchor="t" anchorCtr="0">
            <a:noAutofit/>
          </a:bodyPr>
          <a:lstStyle/>
          <a:p>
            <a:pPr algn="ctr">
              <a:buClr>
                <a:srgbClr val="1F497D"/>
              </a:buClr>
              <a:buSzPts val="1400"/>
            </a:pPr>
            <a:r>
              <a:rPr lang="es-CL" b="1" dirty="0">
                <a:solidFill>
                  <a:schemeClr val="dk1"/>
                </a:solidFill>
                <a:latin typeface="Calibri"/>
                <a:ea typeface="Calibri"/>
                <a:cs typeface="Calibri"/>
                <a:sym typeface="Calibri"/>
              </a:rPr>
              <a:t>Fuentes de energía primaria a nivel global</a:t>
            </a:r>
            <a:endParaRPr dirty="0">
              <a:solidFill>
                <a:schemeClr val="dk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DF929037-C4B8-6CA1-CFCE-5A0ED78F5B36}"/>
              </a:ext>
            </a:extLst>
          </p:cNvPr>
          <p:cNvSpPr txBox="1"/>
          <p:nvPr/>
        </p:nvSpPr>
        <p:spPr>
          <a:xfrm>
            <a:off x="6110536" y="2641779"/>
            <a:ext cx="907038" cy="369332"/>
          </a:xfrm>
          <a:prstGeom prst="rect">
            <a:avLst/>
          </a:prstGeom>
          <a:noFill/>
        </p:spPr>
        <p:txBody>
          <a:bodyPr wrap="square" rtlCol="0">
            <a:spAutoFit/>
          </a:bodyPr>
          <a:lstStyle/>
          <a:p>
            <a:r>
              <a:rPr lang="en-CL" sz="1800" b="1" dirty="0"/>
              <a:t>1,9 EJ</a:t>
            </a:r>
          </a:p>
        </p:txBody>
      </p:sp>
      <p:sp>
        <p:nvSpPr>
          <p:cNvPr id="3" name="Google Shape;847;p137">
            <a:extLst>
              <a:ext uri="{FF2B5EF4-FFF2-40B4-BE49-F238E27FC236}">
                <a16:creationId xmlns:a16="http://schemas.microsoft.com/office/drawing/2014/main" id="{4009FCB4-89AC-8E89-0E3A-5D2469839EFC}"/>
              </a:ext>
            </a:extLst>
          </p:cNvPr>
          <p:cNvSpPr/>
          <p:nvPr/>
        </p:nvSpPr>
        <p:spPr>
          <a:xfrm>
            <a:off x="857585" y="4381190"/>
            <a:ext cx="203003" cy="200100"/>
          </a:xfrm>
          <a:prstGeom prst="rect">
            <a:avLst/>
          </a:prstGeom>
          <a:solidFill>
            <a:schemeClr val="accent6">
              <a:lumMod val="75000"/>
            </a:schemeClr>
          </a:solidFill>
          <a:ln w="9525" cap="flat" cmpd="sng">
            <a:solidFill>
              <a:schemeClr val="dk2"/>
            </a:solidFill>
            <a:prstDash val="dot"/>
            <a:round/>
            <a:headEnd type="none" w="sm" len="sm"/>
            <a:tailEnd type="none" w="sm" len="sm"/>
          </a:ln>
          <a:effectLst>
            <a:outerShdw blurRad="57150" dist="19050" dir="5400000" algn="bl" rotWithShape="0">
              <a:srgbClr val="000000">
                <a:alpha val="47843"/>
              </a:srgbClr>
            </a:outerShdw>
          </a:effectLst>
        </p:spPr>
        <p:txBody>
          <a:bodyPr spcFirstLastPara="1" wrap="square" lIns="91425" tIns="91425" rIns="91425" bIns="91425" anchor="ctr" anchorCtr="0">
            <a:noAutofit/>
          </a:bodyPr>
          <a:lstStyle/>
          <a:p>
            <a:pPr>
              <a:buSzPts val="1400"/>
            </a:pPr>
            <a:endParaRPr>
              <a:latin typeface="Calibri"/>
              <a:ea typeface="Calibri"/>
              <a:cs typeface="Calibri"/>
              <a:sym typeface="Calibri"/>
            </a:endParaRPr>
          </a:p>
        </p:txBody>
      </p:sp>
      <p:sp>
        <p:nvSpPr>
          <p:cNvPr id="8" name="Google Shape;848;p137">
            <a:extLst>
              <a:ext uri="{FF2B5EF4-FFF2-40B4-BE49-F238E27FC236}">
                <a16:creationId xmlns:a16="http://schemas.microsoft.com/office/drawing/2014/main" id="{F2552DEF-FF31-6B1E-3EA2-AA1F3D7E3CED}"/>
              </a:ext>
            </a:extLst>
          </p:cNvPr>
          <p:cNvSpPr txBox="1"/>
          <p:nvPr/>
        </p:nvSpPr>
        <p:spPr>
          <a:xfrm>
            <a:off x="1060589" y="4317632"/>
            <a:ext cx="3495000" cy="353913"/>
          </a:xfrm>
          <a:prstGeom prst="rect">
            <a:avLst/>
          </a:prstGeom>
          <a:noFill/>
          <a:ln>
            <a:noFill/>
          </a:ln>
        </p:spPr>
        <p:txBody>
          <a:bodyPr spcFirstLastPara="1" wrap="square" lIns="91425" tIns="91425" rIns="91425" bIns="91425" anchor="t" anchorCtr="0">
            <a:spAutoFit/>
          </a:bodyPr>
          <a:lstStyle/>
          <a:p>
            <a:pPr>
              <a:buSzPts val="1100"/>
            </a:pPr>
            <a:r>
              <a:rPr lang="es-CL" sz="1100" dirty="0">
                <a:latin typeface="Calibri"/>
                <a:ea typeface="Calibri"/>
                <a:cs typeface="Calibri"/>
                <a:sym typeface="Calibri"/>
              </a:rPr>
              <a:t>81% combustibles fósiles</a:t>
            </a:r>
            <a:endParaRPr sz="1100" dirty="0">
              <a:latin typeface="Calibri"/>
              <a:ea typeface="Calibri"/>
              <a:cs typeface="Calibri"/>
              <a:sym typeface="Calibri"/>
            </a:endParaRPr>
          </a:p>
        </p:txBody>
      </p:sp>
      <p:sp>
        <p:nvSpPr>
          <p:cNvPr id="10" name="Block Arc 9">
            <a:extLst>
              <a:ext uri="{FF2B5EF4-FFF2-40B4-BE49-F238E27FC236}">
                <a16:creationId xmlns:a16="http://schemas.microsoft.com/office/drawing/2014/main" id="{FD397D2D-80AA-5A44-3703-C6E20BB8FBE7}"/>
              </a:ext>
            </a:extLst>
          </p:cNvPr>
          <p:cNvSpPr>
            <a:spLocks noChangeAspect="1"/>
          </p:cNvSpPr>
          <p:nvPr/>
        </p:nvSpPr>
        <p:spPr>
          <a:xfrm>
            <a:off x="5051691" y="1356976"/>
            <a:ext cx="2952000" cy="2952000"/>
          </a:xfrm>
          <a:prstGeom prst="blockArc">
            <a:avLst>
              <a:gd name="adj1" fmla="val 16242525"/>
              <a:gd name="adj2" fmla="val 10328903"/>
              <a:gd name="adj3" fmla="val 7033"/>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dirty="0">
              <a:solidFill>
                <a:schemeClr val="tx1"/>
              </a:solidFill>
            </a:endParaRPr>
          </a:p>
        </p:txBody>
      </p:sp>
      <p:sp>
        <p:nvSpPr>
          <p:cNvPr id="11" name="Google Shape;847;p137">
            <a:extLst>
              <a:ext uri="{FF2B5EF4-FFF2-40B4-BE49-F238E27FC236}">
                <a16:creationId xmlns:a16="http://schemas.microsoft.com/office/drawing/2014/main" id="{03195BF9-2DDA-5E80-2EE7-09C2F3BDD150}"/>
              </a:ext>
            </a:extLst>
          </p:cNvPr>
          <p:cNvSpPr/>
          <p:nvPr/>
        </p:nvSpPr>
        <p:spPr>
          <a:xfrm>
            <a:off x="5282673" y="4353486"/>
            <a:ext cx="203003" cy="200100"/>
          </a:xfrm>
          <a:prstGeom prst="rect">
            <a:avLst/>
          </a:prstGeom>
          <a:solidFill>
            <a:schemeClr val="accent6">
              <a:lumMod val="75000"/>
            </a:schemeClr>
          </a:solidFill>
          <a:ln w="9525" cap="flat" cmpd="sng">
            <a:solidFill>
              <a:schemeClr val="dk2"/>
            </a:solidFill>
            <a:prstDash val="dot"/>
            <a:round/>
            <a:headEnd type="none" w="sm" len="sm"/>
            <a:tailEnd type="none" w="sm" len="sm"/>
          </a:ln>
          <a:effectLst>
            <a:outerShdw blurRad="57150" dist="19050" dir="5400000" algn="bl" rotWithShape="0">
              <a:srgbClr val="000000">
                <a:alpha val="47843"/>
              </a:srgbClr>
            </a:outerShdw>
          </a:effectLst>
        </p:spPr>
        <p:txBody>
          <a:bodyPr spcFirstLastPara="1" wrap="square" lIns="91425" tIns="91425" rIns="91425" bIns="91425" anchor="ctr" anchorCtr="0">
            <a:noAutofit/>
          </a:bodyPr>
          <a:lstStyle/>
          <a:p>
            <a:pPr>
              <a:buSzPts val="1400"/>
            </a:pP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4430-DADC-4333-788D-7E214384416C}"/>
              </a:ext>
            </a:extLst>
          </p:cNvPr>
          <p:cNvSpPr>
            <a:spLocks noGrp="1"/>
          </p:cNvSpPr>
          <p:nvPr>
            <p:ph type="title"/>
          </p:nvPr>
        </p:nvSpPr>
        <p:spPr/>
        <p:txBody>
          <a:bodyPr>
            <a:noAutofit/>
          </a:bodyPr>
          <a:lstStyle/>
          <a:p>
            <a:r>
              <a:rPr lang="en-CL" dirty="0"/>
              <a:t>Transitaremos de una energía basada en combustibles fósiles a una energía basada en minerales</a:t>
            </a:r>
          </a:p>
        </p:txBody>
      </p:sp>
      <p:pic>
        <p:nvPicPr>
          <p:cNvPr id="9" name="Picture 8" descr="A chart of crude oil prices&#10;&#10;Description automatically generated">
            <a:extLst>
              <a:ext uri="{FF2B5EF4-FFF2-40B4-BE49-F238E27FC236}">
                <a16:creationId xmlns:a16="http://schemas.microsoft.com/office/drawing/2014/main" id="{0264D19B-99E5-1D23-0860-44595E3B6739}"/>
              </a:ext>
            </a:extLst>
          </p:cNvPr>
          <p:cNvPicPr>
            <a:picLocks noChangeAspect="1"/>
          </p:cNvPicPr>
          <p:nvPr/>
        </p:nvPicPr>
        <p:blipFill>
          <a:blip r:embed="rId2"/>
          <a:srcRect t="18934" b="3278"/>
          <a:stretch/>
        </p:blipFill>
        <p:spPr>
          <a:xfrm>
            <a:off x="5252277" y="809897"/>
            <a:ext cx="3706330" cy="3868120"/>
          </a:xfrm>
          <a:prstGeom prst="rect">
            <a:avLst/>
          </a:prstGeom>
        </p:spPr>
      </p:pic>
      <p:pic>
        <p:nvPicPr>
          <p:cNvPr id="10" name="Picture 9" descr="A chart of crude oil prices&#10;&#10;Description automatically generated">
            <a:extLst>
              <a:ext uri="{FF2B5EF4-FFF2-40B4-BE49-F238E27FC236}">
                <a16:creationId xmlns:a16="http://schemas.microsoft.com/office/drawing/2014/main" id="{FDE283DA-DB1A-90FF-D19F-8548C64F5D0C}"/>
              </a:ext>
            </a:extLst>
          </p:cNvPr>
          <p:cNvPicPr>
            <a:picLocks noChangeAspect="1"/>
          </p:cNvPicPr>
          <p:nvPr/>
        </p:nvPicPr>
        <p:blipFill>
          <a:blip r:embed="rId2"/>
          <a:srcRect b="80529"/>
          <a:stretch/>
        </p:blipFill>
        <p:spPr>
          <a:xfrm>
            <a:off x="288760" y="2128864"/>
            <a:ext cx="4709069" cy="1230185"/>
          </a:xfrm>
          <a:prstGeom prst="rect">
            <a:avLst/>
          </a:prstGeom>
        </p:spPr>
      </p:pic>
      <p:pic>
        <p:nvPicPr>
          <p:cNvPr id="3" name="Picture 2" descr="A chart of crude oil prices&#10;&#10;Description automatically generated">
            <a:extLst>
              <a:ext uri="{FF2B5EF4-FFF2-40B4-BE49-F238E27FC236}">
                <a16:creationId xmlns:a16="http://schemas.microsoft.com/office/drawing/2014/main" id="{345E9A9D-55C7-C167-2D2F-354363C44AD7}"/>
              </a:ext>
            </a:extLst>
          </p:cNvPr>
          <p:cNvPicPr>
            <a:picLocks noChangeAspect="1"/>
          </p:cNvPicPr>
          <p:nvPr/>
        </p:nvPicPr>
        <p:blipFill>
          <a:blip r:embed="rId2"/>
          <a:srcRect l="37923" t="93101" b="3279"/>
          <a:stretch/>
        </p:blipFill>
        <p:spPr>
          <a:xfrm>
            <a:off x="5252276" y="4506402"/>
            <a:ext cx="3707017" cy="290010"/>
          </a:xfrm>
          <a:prstGeom prst="rect">
            <a:avLst/>
          </a:prstGeom>
        </p:spPr>
      </p:pic>
      <p:sp>
        <p:nvSpPr>
          <p:cNvPr id="11" name="Date Placeholder 10">
            <a:extLst>
              <a:ext uri="{FF2B5EF4-FFF2-40B4-BE49-F238E27FC236}">
                <a16:creationId xmlns:a16="http://schemas.microsoft.com/office/drawing/2014/main" id="{7E98D191-99B1-830F-19E4-F550230EBB52}"/>
              </a:ext>
            </a:extLst>
          </p:cNvPr>
          <p:cNvSpPr>
            <a:spLocks noGrp="1"/>
          </p:cNvSpPr>
          <p:nvPr>
            <p:ph type="dt" idx="10"/>
          </p:nvPr>
        </p:nvSpPr>
        <p:spPr/>
        <p:txBody>
          <a:bodyPr/>
          <a:lstStyle/>
          <a:p>
            <a:r>
              <a:rPr lang="en-US"/>
              <a:t>Cartagena de Indias | 06.11.2024</a:t>
            </a:r>
            <a:endParaRPr lang="en-CL"/>
          </a:p>
        </p:txBody>
      </p:sp>
      <p:sp>
        <p:nvSpPr>
          <p:cNvPr id="12" name="Footer Placeholder 11">
            <a:extLst>
              <a:ext uri="{FF2B5EF4-FFF2-40B4-BE49-F238E27FC236}">
                <a16:creationId xmlns:a16="http://schemas.microsoft.com/office/drawing/2014/main" id="{0163A520-F5C0-7057-B289-A27AF9833243}"/>
              </a:ext>
            </a:extLst>
          </p:cNvPr>
          <p:cNvSpPr>
            <a:spLocks noGrp="1"/>
          </p:cNvSpPr>
          <p:nvPr>
            <p:ph type="ftr" idx="11"/>
          </p:nvPr>
        </p:nvSpPr>
        <p:spPr/>
        <p:txBody>
          <a:bodyPr/>
          <a:lstStyle/>
          <a:p>
            <a:r>
              <a:rPr lang="en-US"/>
              <a:t>29º Congreso de Energía MEM</a:t>
            </a:r>
            <a:endParaRPr lang="en-CL"/>
          </a:p>
        </p:txBody>
      </p:sp>
      <p:sp>
        <p:nvSpPr>
          <p:cNvPr id="13" name="Slide Number Placeholder 12">
            <a:extLst>
              <a:ext uri="{FF2B5EF4-FFF2-40B4-BE49-F238E27FC236}">
                <a16:creationId xmlns:a16="http://schemas.microsoft.com/office/drawing/2014/main" id="{20B1D1E1-8B01-086D-C63F-80533A9B8BD7}"/>
              </a:ext>
            </a:extLst>
          </p:cNvPr>
          <p:cNvSpPr>
            <a:spLocks noGrp="1"/>
          </p:cNvSpPr>
          <p:nvPr>
            <p:ph type="sldNum" idx="12"/>
          </p:nvPr>
        </p:nvSpPr>
        <p:spPr/>
        <p:txBody>
          <a:bodyPr/>
          <a:lstStyle/>
          <a:p>
            <a:pPr>
              <a:buSzPts val="1400"/>
            </a:pPr>
            <a:fld id="{00000000-1234-1234-1234-123412341234}" type="slidenum">
              <a:rPr lang="en-CL" smtClean="0"/>
              <a:pPr>
                <a:buSzPts val="1400"/>
              </a:pPr>
              <a:t>40</a:t>
            </a:fld>
            <a:endParaRPr lang="en-CL"/>
          </a:p>
        </p:txBody>
      </p:sp>
    </p:spTree>
    <p:extLst>
      <p:ext uri="{BB962C8B-B14F-4D97-AF65-F5344CB8AC3E}">
        <p14:creationId xmlns:p14="http://schemas.microsoft.com/office/powerpoint/2010/main" val="2262836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0" name="Google Shape;300;p40" descr="A close up of a mountain&#10;&#10;Description automatically generated"/>
          <p:cNvPicPr preferRelativeResize="0"/>
          <p:nvPr/>
        </p:nvPicPr>
        <p:blipFill rotWithShape="1">
          <a:blip r:embed="rId3">
            <a:alphaModFix/>
          </a:blip>
          <a:srcRect l="24052" t="17437" r="38117" b="4820"/>
          <a:stretch/>
        </p:blipFill>
        <p:spPr>
          <a:xfrm>
            <a:off x="6079092" y="942277"/>
            <a:ext cx="3064905" cy="4201220"/>
          </a:xfrm>
          <a:prstGeom prst="rect">
            <a:avLst/>
          </a:prstGeom>
          <a:noFill/>
          <a:ln>
            <a:noFill/>
          </a:ln>
        </p:spPr>
      </p:pic>
      <p:sp>
        <p:nvSpPr>
          <p:cNvPr id="301" name="Google Shape;301;p40"/>
          <p:cNvSpPr txBox="1">
            <a:spLocks noGrp="1"/>
          </p:cNvSpPr>
          <p:nvPr>
            <p:ph type="title"/>
          </p:nvPr>
        </p:nvSpPr>
        <p:spPr>
          <a:xfrm>
            <a:off x="215496" y="102336"/>
            <a:ext cx="8533681" cy="711703"/>
          </a:xfrm>
          <a:prstGeom prst="rect">
            <a:avLst/>
          </a:prstGeom>
          <a:noFill/>
          <a:ln>
            <a:noFill/>
          </a:ln>
        </p:spPr>
        <p:txBody>
          <a:bodyPr spcFirstLastPara="1" wrap="square" lIns="91425" tIns="45694" rIns="91425" bIns="45694" anchor="ctr" anchorCtr="0">
            <a:noAutofit/>
          </a:bodyPr>
          <a:lstStyle/>
          <a:p>
            <a:pPr>
              <a:buSzPts val="3300"/>
            </a:pPr>
            <a:r>
              <a:rPr lang="es-ES_tradnl" sz="1800" b="1" dirty="0">
                <a:ea typeface="Arial"/>
              </a:rPr>
              <a:t>La región LAC es clave en la transición energética, con minerales como cobre, litio y </a:t>
            </a:r>
            <a:r>
              <a:rPr lang="es-ES_tradnl" dirty="0">
                <a:ea typeface="Arial"/>
              </a:rPr>
              <a:t>tierras raras</a:t>
            </a:r>
            <a:r>
              <a:rPr lang="es-ES_tradnl" sz="1800" b="1" dirty="0">
                <a:ea typeface="Arial"/>
              </a:rPr>
              <a:t>, fundamentales para la electromovilidad y el almacenamiento eléctrico</a:t>
            </a:r>
          </a:p>
        </p:txBody>
      </p:sp>
      <p:pic>
        <p:nvPicPr>
          <p:cNvPr id="302" name="Google Shape;302;p40"/>
          <p:cNvPicPr preferRelativeResize="0"/>
          <p:nvPr/>
        </p:nvPicPr>
        <p:blipFill rotWithShape="1">
          <a:blip r:embed="rId4">
            <a:alphaModFix/>
          </a:blip>
          <a:srcRect b="4214"/>
          <a:stretch/>
        </p:blipFill>
        <p:spPr>
          <a:xfrm>
            <a:off x="3064904" y="942277"/>
            <a:ext cx="3064910" cy="4201219"/>
          </a:xfrm>
          <a:prstGeom prst="rect">
            <a:avLst/>
          </a:prstGeom>
          <a:noFill/>
          <a:ln>
            <a:noFill/>
          </a:ln>
        </p:spPr>
      </p:pic>
      <p:pic>
        <p:nvPicPr>
          <p:cNvPr id="303" name="Google Shape;303;p40"/>
          <p:cNvPicPr preferRelativeResize="0"/>
          <p:nvPr/>
        </p:nvPicPr>
        <p:blipFill rotWithShape="1">
          <a:blip r:embed="rId5">
            <a:alphaModFix/>
          </a:blip>
          <a:srcRect l="5296" t="9148" r="50492"/>
          <a:stretch/>
        </p:blipFill>
        <p:spPr>
          <a:xfrm>
            <a:off x="1" y="942274"/>
            <a:ext cx="3064908" cy="4201226"/>
          </a:xfrm>
          <a:prstGeom prst="rect">
            <a:avLst/>
          </a:prstGeom>
          <a:noFill/>
          <a:ln>
            <a:noFill/>
          </a:ln>
        </p:spPr>
      </p:pic>
      <p:sp>
        <p:nvSpPr>
          <p:cNvPr id="4" name="Rectangle 3">
            <a:extLst>
              <a:ext uri="{FF2B5EF4-FFF2-40B4-BE49-F238E27FC236}">
                <a16:creationId xmlns:a16="http://schemas.microsoft.com/office/drawing/2014/main" id="{79438935-8640-13DE-9F51-0B3A3CEF6843}"/>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73E154BE-CAC8-E3D1-26EE-18173E37D554}"/>
              </a:ext>
            </a:extLst>
          </p:cNvPr>
          <p:cNvSpPr>
            <a:spLocks noGrp="1"/>
          </p:cNvSpPr>
          <p:nvPr>
            <p:ph type="dt" idx="10"/>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CAA8A041-4F15-4F1F-A656-E71AB3E7DA11}"/>
              </a:ext>
            </a:extLst>
          </p:cNvPr>
          <p:cNvSpPr>
            <a:spLocks noGrp="1"/>
          </p:cNvSpPr>
          <p:nvPr>
            <p:ph type="ftr" idx="11"/>
          </p:nvPr>
        </p:nvSpPr>
        <p:spPr/>
        <p:txBody>
          <a:bodyPr/>
          <a:lstStyle/>
          <a:p>
            <a:r>
              <a:rPr lang="en-US"/>
              <a:t>29º Congreso de Energía MEM</a:t>
            </a:r>
            <a:endParaRPr lang="en-CL"/>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5" name="Rectangle 4">
            <a:extLst>
              <a:ext uri="{FF2B5EF4-FFF2-40B4-BE49-F238E27FC236}">
                <a16:creationId xmlns:a16="http://schemas.microsoft.com/office/drawing/2014/main" id="{29496550-9A16-E3D2-E95D-0F276DC3F54E}"/>
              </a:ext>
            </a:extLst>
          </p:cNvPr>
          <p:cNvSpPr/>
          <p:nvPr/>
        </p:nvSpPr>
        <p:spPr>
          <a:xfrm>
            <a:off x="239451" y="1952378"/>
            <a:ext cx="8662675" cy="331776"/>
          </a:xfrm>
          <a:prstGeom prst="rect">
            <a:avLst/>
          </a:prstGeom>
          <a:solidFill>
            <a:srgbClr val="25C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309" name="Google Shape;1309;p174"/>
          <p:cNvSpPr txBox="1"/>
          <p:nvPr/>
        </p:nvSpPr>
        <p:spPr>
          <a:xfrm>
            <a:off x="327725" y="1918925"/>
            <a:ext cx="8709600" cy="400079"/>
          </a:xfrm>
          <a:prstGeom prst="rect">
            <a:avLst/>
          </a:prstGeom>
          <a:noFill/>
          <a:ln>
            <a:noFill/>
          </a:ln>
        </p:spPr>
        <p:txBody>
          <a:bodyPr spcFirstLastPara="1" wrap="square" lIns="91425" tIns="91425" rIns="91425" bIns="91425" anchor="t" anchorCtr="0">
            <a:spAutoFit/>
          </a:bodyPr>
          <a:lstStyle/>
          <a:p>
            <a:pPr>
              <a:buSzPts val="1300"/>
              <a:tabLst>
                <a:tab pos="3027760" algn="ctr"/>
                <a:tab pos="5328047" algn="ctr"/>
                <a:tab pos="7627144" algn="ctr"/>
              </a:tabLst>
            </a:pPr>
            <a:r>
              <a:rPr lang="es-CL" b="1" dirty="0">
                <a:solidFill>
                  <a:srgbClr val="FFFFFF"/>
                </a:solidFill>
                <a:latin typeface="Calibri"/>
                <a:ea typeface="Calibri"/>
                <a:cs typeface="Calibri"/>
                <a:sym typeface="Calibri"/>
              </a:rPr>
              <a:t>Transporte público  	Taxis	Logística	Bombas de calor</a:t>
            </a:r>
            <a:endParaRPr b="1" dirty="0">
              <a:solidFill>
                <a:srgbClr val="FFFFFF"/>
              </a:solidFill>
              <a:latin typeface="Calibri"/>
              <a:ea typeface="Calibri"/>
              <a:cs typeface="Calibri"/>
              <a:sym typeface="Calibri"/>
            </a:endParaRPr>
          </a:p>
        </p:txBody>
      </p:sp>
      <p:pic>
        <p:nvPicPr>
          <p:cNvPr id="1310" name="Google Shape;1310;p174"/>
          <p:cNvPicPr preferRelativeResize="0"/>
          <p:nvPr/>
        </p:nvPicPr>
        <p:blipFill rotWithShape="1">
          <a:blip r:embed="rId3">
            <a:alphaModFix/>
          </a:blip>
          <a:srcRect/>
          <a:stretch/>
        </p:blipFill>
        <p:spPr>
          <a:xfrm>
            <a:off x="544701" y="2396576"/>
            <a:ext cx="1217425" cy="1217425"/>
          </a:xfrm>
          <a:prstGeom prst="rect">
            <a:avLst/>
          </a:prstGeom>
          <a:noFill/>
          <a:ln>
            <a:noFill/>
          </a:ln>
        </p:spPr>
      </p:pic>
      <p:pic>
        <p:nvPicPr>
          <p:cNvPr id="1311" name="Google Shape;1311;p174"/>
          <p:cNvPicPr preferRelativeResize="0"/>
          <p:nvPr/>
        </p:nvPicPr>
        <p:blipFill rotWithShape="1">
          <a:blip r:embed="rId4">
            <a:alphaModFix/>
          </a:blip>
          <a:srcRect/>
          <a:stretch/>
        </p:blipFill>
        <p:spPr>
          <a:xfrm>
            <a:off x="2906900" y="2496826"/>
            <a:ext cx="1016925" cy="1016925"/>
          </a:xfrm>
          <a:prstGeom prst="rect">
            <a:avLst/>
          </a:prstGeom>
          <a:noFill/>
          <a:ln>
            <a:noFill/>
          </a:ln>
        </p:spPr>
      </p:pic>
      <p:pic>
        <p:nvPicPr>
          <p:cNvPr id="1312" name="Google Shape;1312;p174"/>
          <p:cNvPicPr preferRelativeResize="0"/>
          <p:nvPr/>
        </p:nvPicPr>
        <p:blipFill rotWithShape="1">
          <a:blip r:embed="rId5">
            <a:alphaModFix/>
          </a:blip>
          <a:srcRect/>
          <a:stretch/>
        </p:blipFill>
        <p:spPr>
          <a:xfrm>
            <a:off x="5292851" y="2496838"/>
            <a:ext cx="1043651" cy="1043651"/>
          </a:xfrm>
          <a:prstGeom prst="rect">
            <a:avLst/>
          </a:prstGeom>
          <a:noFill/>
          <a:ln>
            <a:noFill/>
          </a:ln>
        </p:spPr>
      </p:pic>
      <p:pic>
        <p:nvPicPr>
          <p:cNvPr id="1313" name="Google Shape;1313;p174"/>
          <p:cNvPicPr preferRelativeResize="0"/>
          <p:nvPr/>
        </p:nvPicPr>
        <p:blipFill rotWithShape="1">
          <a:blip r:embed="rId6">
            <a:alphaModFix/>
          </a:blip>
          <a:srcRect/>
          <a:stretch/>
        </p:blipFill>
        <p:spPr>
          <a:xfrm>
            <a:off x="7532450" y="2523575"/>
            <a:ext cx="1016925" cy="1016925"/>
          </a:xfrm>
          <a:prstGeom prst="rect">
            <a:avLst/>
          </a:prstGeom>
          <a:noFill/>
          <a:ln>
            <a:noFill/>
          </a:ln>
        </p:spPr>
      </p:pic>
      <p:sp>
        <p:nvSpPr>
          <p:cNvPr id="3" name="Date Placeholder 2">
            <a:extLst>
              <a:ext uri="{FF2B5EF4-FFF2-40B4-BE49-F238E27FC236}">
                <a16:creationId xmlns:a16="http://schemas.microsoft.com/office/drawing/2014/main" id="{C1E0CDEA-274D-8AFF-CA6E-AAE57E99B185}"/>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F0C650CF-7C3E-A053-4D15-D62F7F9BD66C}"/>
              </a:ext>
            </a:extLst>
          </p:cNvPr>
          <p:cNvSpPr>
            <a:spLocks noGrp="1"/>
          </p:cNvSpPr>
          <p:nvPr>
            <p:ph type="ftr" idx="11"/>
          </p:nvPr>
        </p:nvSpPr>
        <p:spPr/>
        <p:txBody>
          <a:bodyPr/>
          <a:lstStyle/>
          <a:p>
            <a:r>
              <a:rPr lang="en-US"/>
              <a:t>29º Congreso de Energía MEM</a:t>
            </a:r>
            <a:endParaRPr lang="en-CL"/>
          </a:p>
        </p:txBody>
      </p:sp>
      <p:sp>
        <p:nvSpPr>
          <p:cNvPr id="2" name="Google Shape;429;p53">
            <a:extLst>
              <a:ext uri="{FF2B5EF4-FFF2-40B4-BE49-F238E27FC236}">
                <a16:creationId xmlns:a16="http://schemas.microsoft.com/office/drawing/2014/main" id="{E0C7790E-5D25-E412-4E68-6DFC869D3466}"/>
              </a:ext>
            </a:extLst>
          </p:cNvPr>
          <p:cNvSpPr txBox="1">
            <a:spLocks noGrp="1"/>
          </p:cNvSpPr>
          <p:nvPr>
            <p:ph type="sldNum" idx="12"/>
          </p:nvPr>
        </p:nvSpPr>
        <p:spPr/>
        <p:txBody>
          <a:bodyPr spcFirstLastPara="1" wrap="square" lIns="91425" tIns="45694" rIns="91425" bIns="45694" anchor="ctr" anchorCtr="0">
            <a:noAutofit/>
          </a:bodyPr>
          <a:lstStyle/>
          <a:p>
            <a:fld id="{00000000-1234-1234-1234-123412341234}" type="slidenum">
              <a:rPr lang="en-US"/>
              <a:pPr/>
              <a:t>42</a:t>
            </a:fld>
            <a:endParaRPr lang="en-US" dirty="0"/>
          </a:p>
        </p:txBody>
      </p:sp>
      <p:sp>
        <p:nvSpPr>
          <p:cNvPr id="6" name="Title 5">
            <a:extLst>
              <a:ext uri="{FF2B5EF4-FFF2-40B4-BE49-F238E27FC236}">
                <a16:creationId xmlns:a16="http://schemas.microsoft.com/office/drawing/2014/main" id="{E03BC4B0-1BD2-913B-CA50-E1D26F4EA397}"/>
              </a:ext>
            </a:extLst>
          </p:cNvPr>
          <p:cNvSpPr>
            <a:spLocks noGrp="1"/>
          </p:cNvSpPr>
          <p:nvPr>
            <p:ph type="title"/>
          </p:nvPr>
        </p:nvSpPr>
        <p:spPr>
          <a:xfrm>
            <a:off x="215496" y="102336"/>
            <a:ext cx="8203675" cy="756308"/>
          </a:xfrm>
        </p:spPr>
        <p:txBody>
          <a:bodyPr>
            <a:noAutofit/>
          </a:bodyPr>
          <a:lstStyle/>
          <a:p>
            <a:r>
              <a:rPr lang="es-ES_tradnl" noProof="0" dirty="0"/>
              <a:t>El reemplazo de combustibles fósiles debe priorizar los usos intensivos en energía como transporte, industria o climatización de edificaciones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79">
          <a:extLst>
            <a:ext uri="{FF2B5EF4-FFF2-40B4-BE49-F238E27FC236}">
              <a16:creationId xmlns:a16="http://schemas.microsoft.com/office/drawing/2014/main" id="{5D818510-095A-4DCC-1A19-5860B535452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8B22865-D82D-2A80-BE62-142E16BED41A}"/>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5EF81041-F53B-CD70-E2EE-545CEB3CABDA}"/>
              </a:ext>
            </a:extLst>
          </p:cNvPr>
          <p:cNvSpPr>
            <a:spLocks noGrp="1"/>
          </p:cNvSpPr>
          <p:nvPr>
            <p:ph type="dt" idx="10"/>
          </p:nvPr>
        </p:nvSpPr>
        <p:spPr>
          <a:xfrm>
            <a:off x="5940152" y="4905808"/>
            <a:ext cx="2133600" cy="273900"/>
          </a:xfrm>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F46C289D-BB06-285A-FB67-99A12667AD30}"/>
              </a:ext>
            </a:extLst>
          </p:cNvPr>
          <p:cNvSpPr>
            <a:spLocks noGrp="1"/>
          </p:cNvSpPr>
          <p:nvPr>
            <p:ph type="ftr" idx="11"/>
          </p:nvPr>
        </p:nvSpPr>
        <p:spPr>
          <a:xfrm>
            <a:off x="394823" y="4905808"/>
            <a:ext cx="3240300" cy="273900"/>
          </a:xfrm>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AEBCC4A5-A402-CF59-5AE6-0A64C6B8C04D}"/>
              </a:ext>
            </a:extLst>
          </p:cNvPr>
          <p:cNvSpPr>
            <a:spLocks noGrp="1"/>
          </p:cNvSpPr>
          <p:nvPr>
            <p:ph type="sldNum" idx="12"/>
          </p:nvPr>
        </p:nvSpPr>
        <p:spPr>
          <a:xfrm>
            <a:off x="8162677" y="4905819"/>
            <a:ext cx="586500" cy="273900"/>
          </a:xfrm>
        </p:spPr>
        <p:txBody>
          <a:bodyPr/>
          <a:lstStyle/>
          <a:p>
            <a:fld id="{00000000-1234-1234-1234-123412341234}" type="slidenum">
              <a:rPr lang="en-CL" smtClean="0"/>
              <a:pPr/>
              <a:t>43</a:t>
            </a:fld>
            <a:endParaRPr lang="en-CL"/>
          </a:p>
        </p:txBody>
      </p:sp>
      <p:sp>
        <p:nvSpPr>
          <p:cNvPr id="1282" name="Google Shape;1282;p172">
            <a:extLst>
              <a:ext uri="{FF2B5EF4-FFF2-40B4-BE49-F238E27FC236}">
                <a16:creationId xmlns:a16="http://schemas.microsoft.com/office/drawing/2014/main" id="{09980266-A01E-DB27-3B1A-CAC914D2913C}"/>
              </a:ext>
            </a:extLst>
          </p:cNvPr>
          <p:cNvSpPr txBox="1">
            <a:spLocks noGrp="1"/>
          </p:cNvSpPr>
          <p:nvPr>
            <p:ph type="title"/>
          </p:nvPr>
        </p:nvSpPr>
        <p:spPr>
          <a:xfrm>
            <a:off x="215496" y="102336"/>
            <a:ext cx="8533681" cy="620423"/>
          </a:xfrm>
          <a:noFill/>
          <a:ln>
            <a:noFill/>
          </a:ln>
        </p:spPr>
        <p:txBody>
          <a:bodyPr spcFirstLastPara="1" wrap="square" lIns="91425" tIns="45700" rIns="91425" bIns="45700" anchor="ctr" anchorCtr="0">
            <a:noAutofit/>
          </a:bodyPr>
          <a:lstStyle/>
          <a:p>
            <a:r>
              <a:rPr lang="es-CL" dirty="0"/>
              <a:t>El futuro del transporte será eléctrico (y alguno a derivados del hidrógeno verde)</a:t>
            </a:r>
          </a:p>
        </p:txBody>
      </p:sp>
      <p:sp>
        <p:nvSpPr>
          <p:cNvPr id="1286" name="Google Shape;1286;p172">
            <a:extLst>
              <a:ext uri="{FF2B5EF4-FFF2-40B4-BE49-F238E27FC236}">
                <a16:creationId xmlns:a16="http://schemas.microsoft.com/office/drawing/2014/main" id="{45F03F2B-06BD-ABBD-33BE-01CE21443D26}"/>
              </a:ext>
            </a:extLst>
          </p:cNvPr>
          <p:cNvSpPr/>
          <p:nvPr/>
        </p:nvSpPr>
        <p:spPr>
          <a:xfrm>
            <a:off x="3356028" y="3052525"/>
            <a:ext cx="2445879" cy="595666"/>
          </a:xfrm>
          <a:prstGeom prst="rect">
            <a:avLst/>
          </a:prstGeom>
          <a:solidFill>
            <a:schemeClr val="dk1">
              <a:alpha val="40000"/>
            </a:schemeClr>
          </a:solidFill>
          <a:ln>
            <a:noFill/>
          </a:ln>
        </p:spPr>
        <p:txBody>
          <a:bodyPr spcFirstLastPara="1" wrap="square" lIns="91425" tIns="45700" rIns="91425" bIns="45700" anchor="ctr" anchorCtr="0">
            <a:noAutofit/>
          </a:bodyPr>
          <a:lstStyle/>
          <a:p>
            <a:pPr>
              <a:buClr>
                <a:srgbClr val="FFFFFF"/>
              </a:buClr>
              <a:buSzPts val="2000"/>
            </a:pPr>
            <a:r>
              <a:rPr lang="es-CL" sz="2000" b="1" dirty="0">
                <a:solidFill>
                  <a:srgbClr val="FFFFFF"/>
                </a:solidFill>
                <a:latin typeface="Calibri"/>
                <a:ea typeface="Calibri"/>
                <a:cs typeface="Calibri"/>
                <a:sym typeface="Calibri"/>
              </a:rPr>
              <a:t>Eficiencia energética</a:t>
            </a:r>
            <a:endParaRPr sz="1800" dirty="0">
              <a:latin typeface="Calibri"/>
              <a:ea typeface="Calibri"/>
              <a:cs typeface="Calibri"/>
              <a:sym typeface="Calibri"/>
            </a:endParaRPr>
          </a:p>
        </p:txBody>
      </p:sp>
      <p:sp>
        <p:nvSpPr>
          <p:cNvPr id="1287" name="Google Shape;1287;p172">
            <a:extLst>
              <a:ext uri="{FF2B5EF4-FFF2-40B4-BE49-F238E27FC236}">
                <a16:creationId xmlns:a16="http://schemas.microsoft.com/office/drawing/2014/main" id="{B8AB9CF5-0641-E4BE-FC82-8858DF7511F7}"/>
              </a:ext>
            </a:extLst>
          </p:cNvPr>
          <p:cNvSpPr/>
          <p:nvPr/>
        </p:nvSpPr>
        <p:spPr>
          <a:xfrm>
            <a:off x="3362772" y="1213821"/>
            <a:ext cx="3126460" cy="595666"/>
          </a:xfrm>
          <a:prstGeom prst="rect">
            <a:avLst/>
          </a:prstGeom>
          <a:solidFill>
            <a:schemeClr val="dk1">
              <a:alpha val="40000"/>
            </a:schemeClr>
          </a:solidFill>
          <a:ln>
            <a:noFill/>
          </a:ln>
        </p:spPr>
        <p:txBody>
          <a:bodyPr spcFirstLastPara="1" wrap="square" lIns="91425" tIns="45700" rIns="91425" bIns="45700" anchor="ctr" anchorCtr="0">
            <a:noAutofit/>
          </a:bodyPr>
          <a:lstStyle/>
          <a:p>
            <a:pPr>
              <a:buClr>
                <a:srgbClr val="FFFFFF"/>
              </a:buClr>
              <a:buSzPts val="2000"/>
            </a:pPr>
            <a:r>
              <a:rPr lang="es-CL" sz="2000" b="1" dirty="0">
                <a:solidFill>
                  <a:srgbClr val="FFFFFF"/>
                </a:solidFill>
                <a:latin typeface="Calibri"/>
                <a:ea typeface="Calibri"/>
                <a:cs typeface="Calibri"/>
                <a:sym typeface="Calibri"/>
              </a:rPr>
              <a:t>Salud y descontaminación</a:t>
            </a:r>
            <a:endParaRPr sz="1800" dirty="0">
              <a:latin typeface="Calibri"/>
              <a:ea typeface="Calibri"/>
              <a:cs typeface="Calibri"/>
              <a:sym typeface="Calibri"/>
            </a:endParaRPr>
          </a:p>
        </p:txBody>
      </p:sp>
      <p:sp>
        <p:nvSpPr>
          <p:cNvPr id="1288" name="Google Shape;1288;p172">
            <a:extLst>
              <a:ext uri="{FF2B5EF4-FFF2-40B4-BE49-F238E27FC236}">
                <a16:creationId xmlns:a16="http://schemas.microsoft.com/office/drawing/2014/main" id="{E193440C-16D8-D260-9AC2-48603124A182}"/>
              </a:ext>
            </a:extLst>
          </p:cNvPr>
          <p:cNvSpPr/>
          <p:nvPr/>
        </p:nvSpPr>
        <p:spPr>
          <a:xfrm>
            <a:off x="3361240" y="2130072"/>
            <a:ext cx="2857128" cy="595666"/>
          </a:xfrm>
          <a:prstGeom prst="rect">
            <a:avLst/>
          </a:prstGeom>
          <a:solidFill>
            <a:schemeClr val="dk1">
              <a:alpha val="40000"/>
            </a:schemeClr>
          </a:solidFill>
          <a:ln>
            <a:noFill/>
          </a:ln>
        </p:spPr>
        <p:txBody>
          <a:bodyPr spcFirstLastPara="1" wrap="square" lIns="91425" tIns="45700" rIns="91425" bIns="45700" anchor="ctr" anchorCtr="0">
            <a:noAutofit/>
          </a:bodyPr>
          <a:lstStyle/>
          <a:p>
            <a:pPr>
              <a:buClr>
                <a:srgbClr val="FFFFFF"/>
              </a:buClr>
              <a:buSzPts val="2000"/>
            </a:pPr>
            <a:r>
              <a:rPr lang="es-CL" sz="2000" b="1" dirty="0">
                <a:solidFill>
                  <a:srgbClr val="FFFFFF"/>
                </a:solidFill>
                <a:latin typeface="Calibri"/>
                <a:ea typeface="Calibri"/>
                <a:cs typeface="Calibri"/>
                <a:sym typeface="Calibri"/>
              </a:rPr>
              <a:t>Ciudades más silenciosas</a:t>
            </a:r>
          </a:p>
        </p:txBody>
      </p:sp>
      <p:pic>
        <p:nvPicPr>
          <p:cNvPr id="1289" name="Google Shape;1289;p172" descr="Resultado de imagen para smog icon circle">
            <a:extLst>
              <a:ext uri="{FF2B5EF4-FFF2-40B4-BE49-F238E27FC236}">
                <a16:creationId xmlns:a16="http://schemas.microsoft.com/office/drawing/2014/main" id="{2A1E412B-35FA-6562-04DD-F36DA8885FD5}"/>
              </a:ext>
            </a:extLst>
          </p:cNvPr>
          <p:cNvPicPr preferRelativeResize="0"/>
          <p:nvPr/>
        </p:nvPicPr>
        <p:blipFill rotWithShape="1">
          <a:blip r:embed="rId3">
            <a:alphaModFix/>
          </a:blip>
          <a:srcRect/>
          <a:stretch/>
        </p:blipFill>
        <p:spPr>
          <a:xfrm>
            <a:off x="2592105" y="3026276"/>
            <a:ext cx="609630" cy="703969"/>
          </a:xfrm>
          <a:prstGeom prst="rect">
            <a:avLst/>
          </a:prstGeom>
          <a:noFill/>
          <a:ln>
            <a:noFill/>
          </a:ln>
        </p:spPr>
      </p:pic>
      <p:pic>
        <p:nvPicPr>
          <p:cNvPr id="1290" name="Google Shape;1290;p172">
            <a:extLst>
              <a:ext uri="{FF2B5EF4-FFF2-40B4-BE49-F238E27FC236}">
                <a16:creationId xmlns:a16="http://schemas.microsoft.com/office/drawing/2014/main" id="{448E9182-EBCA-13C5-A53D-C1213CE00765}"/>
              </a:ext>
            </a:extLst>
          </p:cNvPr>
          <p:cNvPicPr preferRelativeResize="0"/>
          <p:nvPr/>
        </p:nvPicPr>
        <p:blipFill rotWithShape="1">
          <a:blip r:embed="rId4">
            <a:alphaModFix/>
          </a:blip>
          <a:srcRect/>
          <a:stretch/>
        </p:blipFill>
        <p:spPr>
          <a:xfrm>
            <a:off x="2642612" y="1156991"/>
            <a:ext cx="720160" cy="720160"/>
          </a:xfrm>
          <a:prstGeom prst="rect">
            <a:avLst/>
          </a:prstGeom>
          <a:noFill/>
          <a:ln>
            <a:noFill/>
          </a:ln>
        </p:spPr>
      </p:pic>
      <p:pic>
        <p:nvPicPr>
          <p:cNvPr id="1292" name="Google Shape;1292;p172">
            <a:extLst>
              <a:ext uri="{FF2B5EF4-FFF2-40B4-BE49-F238E27FC236}">
                <a16:creationId xmlns:a16="http://schemas.microsoft.com/office/drawing/2014/main" id="{24CF8918-4B68-4A90-FD9F-0FA0E29DEB90}"/>
              </a:ext>
            </a:extLst>
          </p:cNvPr>
          <p:cNvPicPr preferRelativeResize="0"/>
          <p:nvPr/>
        </p:nvPicPr>
        <p:blipFill rotWithShape="1">
          <a:blip r:embed="rId5">
            <a:alphaModFix/>
          </a:blip>
          <a:srcRect/>
          <a:stretch/>
        </p:blipFill>
        <p:spPr>
          <a:xfrm>
            <a:off x="2641159" y="2983388"/>
            <a:ext cx="720080" cy="720080"/>
          </a:xfrm>
          <a:prstGeom prst="rect">
            <a:avLst/>
          </a:prstGeom>
          <a:noFill/>
          <a:ln>
            <a:noFill/>
          </a:ln>
        </p:spPr>
      </p:pic>
      <p:pic>
        <p:nvPicPr>
          <p:cNvPr id="1293" name="Google Shape;1293;p172">
            <a:extLst>
              <a:ext uri="{FF2B5EF4-FFF2-40B4-BE49-F238E27FC236}">
                <a16:creationId xmlns:a16="http://schemas.microsoft.com/office/drawing/2014/main" id="{9B225545-6165-0F3C-C262-F35B6A41CACE}"/>
              </a:ext>
            </a:extLst>
          </p:cNvPr>
          <p:cNvPicPr preferRelativeResize="0"/>
          <p:nvPr/>
        </p:nvPicPr>
        <p:blipFill rotWithShape="1">
          <a:blip r:embed="rId6">
            <a:alphaModFix/>
          </a:blip>
          <a:srcRect/>
          <a:stretch/>
        </p:blipFill>
        <p:spPr>
          <a:xfrm>
            <a:off x="230269" y="998119"/>
            <a:ext cx="2094063" cy="2661947"/>
          </a:xfrm>
          <a:prstGeom prst="rect">
            <a:avLst/>
          </a:prstGeom>
          <a:noFill/>
          <a:ln>
            <a:noFill/>
          </a:ln>
        </p:spPr>
      </p:pic>
      <p:pic>
        <p:nvPicPr>
          <p:cNvPr id="6" name="Picture 5" descr="A cover of a magazine with cars flying in space&#10;&#10;Description automatically generated">
            <a:extLst>
              <a:ext uri="{FF2B5EF4-FFF2-40B4-BE49-F238E27FC236}">
                <a16:creationId xmlns:a16="http://schemas.microsoft.com/office/drawing/2014/main" id="{EFA50632-919C-4CB1-96ED-85F83172CB11}"/>
              </a:ext>
            </a:extLst>
          </p:cNvPr>
          <p:cNvPicPr>
            <a:picLocks noChangeAspect="1"/>
          </p:cNvPicPr>
          <p:nvPr/>
        </p:nvPicPr>
        <p:blipFill>
          <a:blip r:embed="rId7"/>
          <a:stretch>
            <a:fillRect/>
          </a:stretch>
        </p:blipFill>
        <p:spPr>
          <a:xfrm>
            <a:off x="6722400" y="1857514"/>
            <a:ext cx="2224506" cy="2926616"/>
          </a:xfrm>
          <a:prstGeom prst="rect">
            <a:avLst/>
          </a:prstGeom>
        </p:spPr>
      </p:pic>
      <p:sp>
        <p:nvSpPr>
          <p:cNvPr id="9" name="Google Shape;1288;p172">
            <a:extLst>
              <a:ext uri="{FF2B5EF4-FFF2-40B4-BE49-F238E27FC236}">
                <a16:creationId xmlns:a16="http://schemas.microsoft.com/office/drawing/2014/main" id="{477C6B8A-DCE2-9387-B308-CE66CAED865E}"/>
              </a:ext>
            </a:extLst>
          </p:cNvPr>
          <p:cNvSpPr/>
          <p:nvPr/>
        </p:nvSpPr>
        <p:spPr>
          <a:xfrm>
            <a:off x="3356028" y="3938842"/>
            <a:ext cx="2967091" cy="595666"/>
          </a:xfrm>
          <a:prstGeom prst="rect">
            <a:avLst/>
          </a:prstGeom>
          <a:solidFill>
            <a:schemeClr val="dk1">
              <a:alpha val="40000"/>
            </a:schemeClr>
          </a:solidFill>
          <a:ln>
            <a:noFill/>
          </a:ln>
        </p:spPr>
        <p:txBody>
          <a:bodyPr spcFirstLastPara="1" wrap="square" lIns="91425" tIns="45700" rIns="91425" bIns="45700" anchor="ctr" anchorCtr="0">
            <a:noAutofit/>
          </a:bodyPr>
          <a:lstStyle/>
          <a:p>
            <a:pPr>
              <a:buClr>
                <a:srgbClr val="FFFFFF"/>
              </a:buClr>
              <a:buSzPts val="2000"/>
            </a:pPr>
            <a:r>
              <a:rPr lang="es-CL" sz="2000" b="1" dirty="0">
                <a:solidFill>
                  <a:srgbClr val="FFFFFF"/>
                </a:solidFill>
                <a:latin typeface="Calibri"/>
                <a:ea typeface="Calibri"/>
                <a:cs typeface="Calibri"/>
                <a:sym typeface="Calibri"/>
              </a:rPr>
              <a:t>Menores emisiones GEI</a:t>
            </a:r>
          </a:p>
        </p:txBody>
      </p:sp>
      <p:pic>
        <p:nvPicPr>
          <p:cNvPr id="10" name="Google Shape;1291;p172">
            <a:extLst>
              <a:ext uri="{FF2B5EF4-FFF2-40B4-BE49-F238E27FC236}">
                <a16:creationId xmlns:a16="http://schemas.microsoft.com/office/drawing/2014/main" id="{93116281-393B-769A-5F6C-85310AF24C70}"/>
              </a:ext>
            </a:extLst>
          </p:cNvPr>
          <p:cNvPicPr preferRelativeResize="0"/>
          <p:nvPr/>
        </p:nvPicPr>
        <p:blipFill rotWithShape="1">
          <a:blip r:embed="rId8">
            <a:alphaModFix/>
          </a:blip>
          <a:srcRect/>
          <a:stretch/>
        </p:blipFill>
        <p:spPr>
          <a:xfrm>
            <a:off x="2642611" y="3895781"/>
            <a:ext cx="713417" cy="720080"/>
          </a:xfrm>
          <a:prstGeom prst="rect">
            <a:avLst/>
          </a:prstGeom>
          <a:noFill/>
          <a:ln>
            <a:noFill/>
          </a:ln>
        </p:spPr>
      </p:pic>
      <p:pic>
        <p:nvPicPr>
          <p:cNvPr id="11" name="Picture 10">
            <a:extLst>
              <a:ext uri="{FF2B5EF4-FFF2-40B4-BE49-F238E27FC236}">
                <a16:creationId xmlns:a16="http://schemas.microsoft.com/office/drawing/2014/main" id="{284AE703-9488-64CC-3FEE-A3CCABBFE9E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641159" y="2069463"/>
            <a:ext cx="721613" cy="721613"/>
          </a:xfrm>
          <a:prstGeom prst="rect">
            <a:avLst/>
          </a:prstGeom>
        </p:spPr>
      </p:pic>
    </p:spTree>
    <p:extLst>
      <p:ext uri="{BB962C8B-B14F-4D97-AF65-F5344CB8AC3E}">
        <p14:creationId xmlns:p14="http://schemas.microsoft.com/office/powerpoint/2010/main" val="3416658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Google Shape;1280;p172" descr="A picture containing outdoor, truck, transport, sandy&#10;&#10;Description automatically generated"/>
          <p:cNvPicPr preferRelativeResize="0"/>
          <p:nvPr/>
        </p:nvPicPr>
        <p:blipFill rotWithShape="1">
          <a:blip r:embed="rId3">
            <a:alphaModFix/>
          </a:blip>
          <a:srcRect/>
          <a:stretch/>
        </p:blipFill>
        <p:spPr>
          <a:xfrm>
            <a:off x="4572000" y="843558"/>
            <a:ext cx="4582626" cy="4299942"/>
          </a:xfrm>
          <a:prstGeom prst="rect">
            <a:avLst/>
          </a:prstGeom>
          <a:noFill/>
          <a:ln>
            <a:noFill/>
          </a:ln>
        </p:spPr>
      </p:pic>
      <p:pic>
        <p:nvPicPr>
          <p:cNvPr id="1281" name="Google Shape;1281;p172"/>
          <p:cNvPicPr preferRelativeResize="0"/>
          <p:nvPr/>
        </p:nvPicPr>
        <p:blipFill rotWithShape="1">
          <a:blip r:embed="rId4">
            <a:alphaModFix/>
          </a:blip>
          <a:srcRect/>
          <a:stretch/>
        </p:blipFill>
        <p:spPr>
          <a:xfrm>
            <a:off x="0" y="843558"/>
            <a:ext cx="4572000" cy="4303481"/>
          </a:xfrm>
          <a:prstGeom prst="rect">
            <a:avLst/>
          </a:prstGeom>
          <a:noFill/>
          <a:ln>
            <a:noFill/>
          </a:ln>
        </p:spPr>
      </p:pic>
      <p:sp>
        <p:nvSpPr>
          <p:cNvPr id="7" name="Rectangle 6">
            <a:extLst>
              <a:ext uri="{FF2B5EF4-FFF2-40B4-BE49-F238E27FC236}">
                <a16:creationId xmlns:a16="http://schemas.microsoft.com/office/drawing/2014/main" id="{AF0F9A91-9659-D05C-BCC5-031E11D2F499}"/>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56C41A25-3265-ADB0-3F50-D4C115240460}"/>
              </a:ext>
            </a:extLst>
          </p:cNvPr>
          <p:cNvSpPr>
            <a:spLocks noGrp="1"/>
          </p:cNvSpPr>
          <p:nvPr>
            <p:ph type="dt" idx="10"/>
          </p:nvPr>
        </p:nvSpPr>
        <p:spPr>
          <a:xfrm>
            <a:off x="5940152" y="4905808"/>
            <a:ext cx="2133600" cy="273900"/>
          </a:xfrm>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C29128D2-D801-D56E-9DE0-350C41E7D459}"/>
              </a:ext>
            </a:extLst>
          </p:cNvPr>
          <p:cNvSpPr>
            <a:spLocks noGrp="1"/>
          </p:cNvSpPr>
          <p:nvPr>
            <p:ph type="ftr" idx="11"/>
          </p:nvPr>
        </p:nvSpPr>
        <p:spPr>
          <a:xfrm>
            <a:off x="394823" y="4905808"/>
            <a:ext cx="3240300" cy="273900"/>
          </a:xfrm>
        </p:spPr>
        <p:txBody>
          <a:bodyPr/>
          <a:lstStyle/>
          <a:p>
            <a:r>
              <a:rPr lang="en-US"/>
              <a:t>29º Congreso de Energía MEM</a:t>
            </a:r>
            <a:endParaRPr lang="en-CL"/>
          </a:p>
        </p:txBody>
      </p:sp>
      <p:sp>
        <p:nvSpPr>
          <p:cNvPr id="4" name="Slide Number Placeholder 3">
            <a:extLst>
              <a:ext uri="{FF2B5EF4-FFF2-40B4-BE49-F238E27FC236}">
                <a16:creationId xmlns:a16="http://schemas.microsoft.com/office/drawing/2014/main" id="{29B92510-C7DB-B789-A577-902A71875130}"/>
              </a:ext>
            </a:extLst>
          </p:cNvPr>
          <p:cNvSpPr>
            <a:spLocks noGrp="1"/>
          </p:cNvSpPr>
          <p:nvPr>
            <p:ph type="sldNum" idx="12"/>
          </p:nvPr>
        </p:nvSpPr>
        <p:spPr>
          <a:xfrm>
            <a:off x="8162677" y="4905819"/>
            <a:ext cx="586500" cy="273900"/>
          </a:xfrm>
        </p:spPr>
        <p:txBody>
          <a:bodyPr/>
          <a:lstStyle/>
          <a:p>
            <a:fld id="{00000000-1234-1234-1234-123412341234}" type="slidenum">
              <a:rPr lang="en-CL" smtClean="0"/>
              <a:pPr/>
              <a:t>44</a:t>
            </a:fld>
            <a:endParaRPr lang="en-CL"/>
          </a:p>
        </p:txBody>
      </p:sp>
      <p:sp>
        <p:nvSpPr>
          <p:cNvPr id="1282" name="Google Shape;1282;p172"/>
          <p:cNvSpPr txBox="1">
            <a:spLocks noGrp="1"/>
          </p:cNvSpPr>
          <p:nvPr>
            <p:ph type="title"/>
          </p:nvPr>
        </p:nvSpPr>
        <p:spPr>
          <a:xfrm>
            <a:off x="215496" y="102336"/>
            <a:ext cx="8533681" cy="620423"/>
          </a:xfrm>
          <a:noFill/>
          <a:ln>
            <a:noFill/>
          </a:ln>
        </p:spPr>
        <p:txBody>
          <a:bodyPr spcFirstLastPara="1" wrap="square" lIns="91425" tIns="45700" rIns="91425" bIns="45700" anchor="ctr" anchorCtr="0">
            <a:noAutofit/>
          </a:bodyPr>
          <a:lstStyle/>
          <a:p>
            <a:r>
              <a:rPr lang="es-CL" dirty="0"/>
              <a:t>El futuro del transporte será eléctrico (y alguno a derivados del hidrógeno verde)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173"/>
          <p:cNvPicPr preferRelativeResize="0"/>
          <p:nvPr/>
        </p:nvPicPr>
        <p:blipFill rotWithShape="1">
          <a:blip r:embed="rId3">
            <a:alphaModFix/>
          </a:blip>
          <a:srcRect/>
          <a:stretch/>
        </p:blipFill>
        <p:spPr>
          <a:xfrm>
            <a:off x="0" y="-1241"/>
            <a:ext cx="5004046" cy="5153235"/>
          </a:xfrm>
          <a:prstGeom prst="rect">
            <a:avLst/>
          </a:prstGeom>
          <a:noFill/>
          <a:ln>
            <a:noFill/>
          </a:ln>
        </p:spPr>
      </p:pic>
      <p:pic>
        <p:nvPicPr>
          <p:cNvPr id="1300" name="Google Shape;1300;p173"/>
          <p:cNvPicPr preferRelativeResize="0"/>
          <p:nvPr/>
        </p:nvPicPr>
        <p:blipFill rotWithShape="1">
          <a:blip r:embed="rId4">
            <a:alphaModFix/>
          </a:blip>
          <a:srcRect b="-188"/>
          <a:stretch/>
        </p:blipFill>
        <p:spPr>
          <a:xfrm>
            <a:off x="5004049" y="1"/>
            <a:ext cx="4139951" cy="5143499"/>
          </a:xfrm>
          <a:prstGeom prst="rect">
            <a:avLst/>
          </a:prstGeom>
          <a:noFill/>
          <a:ln>
            <a:noFill/>
          </a:ln>
        </p:spPr>
      </p:pic>
      <p:sp>
        <p:nvSpPr>
          <p:cNvPr id="5" name="Rectangle 4">
            <a:extLst>
              <a:ext uri="{FF2B5EF4-FFF2-40B4-BE49-F238E27FC236}">
                <a16:creationId xmlns:a16="http://schemas.microsoft.com/office/drawing/2014/main" id="{0EA9005C-B4E8-F5A9-3E7C-059E5BFFC260}"/>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FDE29C42-ABB9-6D13-469C-5F5600FA380E}"/>
              </a:ext>
            </a:extLst>
          </p:cNvPr>
          <p:cNvSpPr>
            <a:spLocks noGrp="1"/>
          </p:cNvSpPr>
          <p:nvPr>
            <p:ph type="dt" idx="2"/>
          </p:nvPr>
        </p:nvSpPr>
        <p:spPr>
          <a:xfrm>
            <a:off x="5940152" y="4896572"/>
            <a:ext cx="2133600" cy="273900"/>
          </a:xfrm>
        </p:spPr>
        <p:txBody>
          <a:bodyPr/>
          <a:lstStyle/>
          <a:p>
            <a:r>
              <a:rPr lang="en-US"/>
              <a:t>Cartagena de Indias | 06.11.2024</a:t>
            </a:r>
            <a:endParaRPr lang="en-CL"/>
          </a:p>
        </p:txBody>
      </p:sp>
      <p:sp>
        <p:nvSpPr>
          <p:cNvPr id="3" name="Slide Number Placeholder 2">
            <a:extLst>
              <a:ext uri="{FF2B5EF4-FFF2-40B4-BE49-F238E27FC236}">
                <a16:creationId xmlns:a16="http://schemas.microsoft.com/office/drawing/2014/main" id="{1F05C005-6AD4-B5CF-4BDB-A93A05DF3256}"/>
              </a:ext>
            </a:extLst>
          </p:cNvPr>
          <p:cNvSpPr>
            <a:spLocks noGrp="1"/>
          </p:cNvSpPr>
          <p:nvPr>
            <p:ph type="sldNum" idx="4"/>
          </p:nvPr>
        </p:nvSpPr>
        <p:spPr>
          <a:xfrm>
            <a:off x="8162677" y="4896583"/>
            <a:ext cx="586500" cy="273900"/>
          </a:xfrm>
        </p:spPr>
        <p:txBody>
          <a:bodyPr/>
          <a:lstStyle/>
          <a:p>
            <a:fld id="{00000000-1234-1234-1234-123412341234}" type="slidenum">
              <a:rPr lang="en-CL" smtClean="0"/>
              <a:pPr/>
              <a:t>45</a:t>
            </a:fld>
            <a:endParaRPr lang="en-CL"/>
          </a:p>
        </p:txBody>
      </p:sp>
      <p:sp>
        <p:nvSpPr>
          <p:cNvPr id="4" name="Footer Placeholder 3">
            <a:extLst>
              <a:ext uri="{FF2B5EF4-FFF2-40B4-BE49-F238E27FC236}">
                <a16:creationId xmlns:a16="http://schemas.microsoft.com/office/drawing/2014/main" id="{E54B3933-C651-2626-BFCF-4B55D1281B8D}"/>
              </a:ext>
            </a:extLst>
          </p:cNvPr>
          <p:cNvSpPr>
            <a:spLocks noGrp="1"/>
          </p:cNvSpPr>
          <p:nvPr>
            <p:ph type="ftr" idx="3"/>
          </p:nvPr>
        </p:nvSpPr>
        <p:spPr/>
        <p:txBody>
          <a:bodyPr/>
          <a:lstStyle/>
          <a:p>
            <a:r>
              <a:rPr lang="en-US"/>
              <a:t>29º Congreso de Energía MEM</a:t>
            </a:r>
            <a:endParaRPr lang="en-CL"/>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8" name="Picture 7">
            <a:extLst>
              <a:ext uri="{FF2B5EF4-FFF2-40B4-BE49-F238E27FC236}">
                <a16:creationId xmlns:a16="http://schemas.microsoft.com/office/drawing/2014/main" id="{34259C17-CB41-2DCC-587E-C274F3D50B3B}"/>
              </a:ext>
            </a:extLst>
          </p:cNvPr>
          <p:cNvPicPr>
            <a:picLocks noChangeAspect="1"/>
          </p:cNvPicPr>
          <p:nvPr/>
        </p:nvPicPr>
        <p:blipFill>
          <a:blip r:embed="rId3"/>
          <a:srcRect t="8263" b="10534"/>
          <a:stretch/>
        </p:blipFill>
        <p:spPr>
          <a:xfrm>
            <a:off x="0" y="0"/>
            <a:ext cx="9144000" cy="4962525"/>
          </a:xfrm>
          <a:prstGeom prst="rect">
            <a:avLst/>
          </a:prstGeom>
        </p:spPr>
      </p:pic>
      <p:sp>
        <p:nvSpPr>
          <p:cNvPr id="1524" name="Google Shape;1524;p183"/>
          <p:cNvSpPr txBox="1">
            <a:spLocks noGrp="1"/>
          </p:cNvSpPr>
          <p:nvPr>
            <p:ph type="title"/>
          </p:nvPr>
        </p:nvSpPr>
        <p:spPr>
          <a:xfrm>
            <a:off x="140028" y="124358"/>
            <a:ext cx="8863946" cy="790043"/>
          </a:xfrm>
          <a:prstGeom prst="rect">
            <a:avLst/>
          </a:prstGeom>
          <a:noFill/>
          <a:ln>
            <a:noFill/>
          </a:ln>
        </p:spPr>
        <p:txBody>
          <a:bodyPr spcFirstLastPara="1" wrap="square" lIns="91425" tIns="45700" rIns="91425" bIns="45700" anchor="ctr" anchorCtr="0">
            <a:noAutofit/>
          </a:bodyPr>
          <a:lstStyle/>
          <a:p>
            <a:pPr>
              <a:buSzPts val="2200"/>
            </a:pPr>
            <a:r>
              <a:rPr lang="es-CL" sz="2100" b="1" dirty="0">
                <a:solidFill>
                  <a:schemeClr val="lt1"/>
                </a:solidFill>
              </a:rPr>
              <a:t>Un futuro más eléctrico requiere mejor calidad de servicio, será más distribuido,  inteligente, y la innovación en servicios energéticos será clave</a:t>
            </a:r>
            <a:endParaRPr sz="2400" b="1" dirty="0">
              <a:solidFill>
                <a:schemeClr val="lt1"/>
              </a:solidFill>
            </a:endParaRPr>
          </a:p>
        </p:txBody>
      </p:sp>
      <p:sp>
        <p:nvSpPr>
          <p:cNvPr id="4" name="Rectangle 3">
            <a:extLst>
              <a:ext uri="{FF2B5EF4-FFF2-40B4-BE49-F238E27FC236}">
                <a16:creationId xmlns:a16="http://schemas.microsoft.com/office/drawing/2014/main" id="{B5314E37-0AAA-3090-0091-AC4DE91AE63A}"/>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B3BB17C-53C1-3C18-28F3-1B908B28C4B6}"/>
              </a:ext>
            </a:extLst>
          </p:cNvPr>
          <p:cNvSpPr>
            <a:spLocks noGrp="1"/>
          </p:cNvSpPr>
          <p:nvPr>
            <p:ph type="sldNum" idx="4"/>
          </p:nvPr>
        </p:nvSpPr>
        <p:spPr/>
        <p:txBody>
          <a:bodyPr/>
          <a:lstStyle/>
          <a:p>
            <a:pPr algn="r">
              <a:buSzPts val="1400"/>
            </a:pPr>
            <a:fld id="{00000000-1234-1234-1234-123412341234}" type="slidenum">
              <a:rPr lang="en-CL" smtClean="0"/>
              <a:pPr algn="r">
                <a:buSzPts val="1400"/>
              </a:pPr>
              <a:t>46</a:t>
            </a:fld>
            <a:endParaRPr lang="en-CL"/>
          </a:p>
        </p:txBody>
      </p:sp>
      <p:sp>
        <p:nvSpPr>
          <p:cNvPr id="6" name="Date Placeholder 5">
            <a:extLst>
              <a:ext uri="{FF2B5EF4-FFF2-40B4-BE49-F238E27FC236}">
                <a16:creationId xmlns:a16="http://schemas.microsoft.com/office/drawing/2014/main" id="{20130171-1285-ACF4-48F2-24FD2FD046F2}"/>
              </a:ext>
            </a:extLst>
          </p:cNvPr>
          <p:cNvSpPr>
            <a:spLocks noGrp="1"/>
          </p:cNvSpPr>
          <p:nvPr>
            <p:ph type="dt" idx="2"/>
          </p:nvPr>
        </p:nvSpPr>
        <p:spPr/>
        <p:txBody>
          <a:bodyPr/>
          <a:lstStyle/>
          <a:p>
            <a:r>
              <a:rPr lang="en-US"/>
              <a:t>Cartagena de Indias | 06.11.2024</a:t>
            </a:r>
            <a:endParaRPr lang="en-CL"/>
          </a:p>
        </p:txBody>
      </p:sp>
      <p:sp>
        <p:nvSpPr>
          <p:cNvPr id="7" name="Footer Placeholder 6">
            <a:extLst>
              <a:ext uri="{FF2B5EF4-FFF2-40B4-BE49-F238E27FC236}">
                <a16:creationId xmlns:a16="http://schemas.microsoft.com/office/drawing/2014/main" id="{E4A8FE66-52D0-6D40-97A5-C6730500AE05}"/>
              </a:ext>
            </a:extLst>
          </p:cNvPr>
          <p:cNvSpPr>
            <a:spLocks noGrp="1"/>
          </p:cNvSpPr>
          <p:nvPr>
            <p:ph type="ftr" idx="3"/>
          </p:nvPr>
        </p:nvSpPr>
        <p:spPr/>
        <p:txBody>
          <a:bodyPr/>
          <a:lstStyle/>
          <a:p>
            <a:r>
              <a:rPr lang="en-US"/>
              <a:t>29º Congreso de Energía MEM</a:t>
            </a:r>
            <a:endParaRPr lang="en-C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graphicFrame>
        <p:nvGraphicFramePr>
          <p:cNvPr id="1445" name="Google Shape;1445;p181"/>
          <p:cNvGraphicFramePr/>
          <p:nvPr>
            <p:extLst>
              <p:ext uri="{D42A27DB-BD31-4B8C-83A1-F6EECF244321}">
                <p14:modId xmlns:p14="http://schemas.microsoft.com/office/powerpoint/2010/main" val="374429927"/>
              </p:ext>
            </p:extLst>
          </p:nvPr>
        </p:nvGraphicFramePr>
        <p:xfrm>
          <a:off x="4374643" y="864662"/>
          <a:ext cx="3528375" cy="335290"/>
        </p:xfrm>
        <a:graphic>
          <a:graphicData uri="http://schemas.openxmlformats.org/drawingml/2006/table">
            <a:tbl>
              <a:tblPr firstRow="1" bandRow="1">
                <a:noFill/>
              </a:tblPr>
              <a:tblGrid>
                <a:gridCol w="1176125">
                  <a:extLst>
                    <a:ext uri="{9D8B030D-6E8A-4147-A177-3AD203B41FA5}">
                      <a16:colId xmlns:a16="http://schemas.microsoft.com/office/drawing/2014/main" val="20000"/>
                    </a:ext>
                  </a:extLst>
                </a:gridCol>
                <a:gridCol w="1176125">
                  <a:extLst>
                    <a:ext uri="{9D8B030D-6E8A-4147-A177-3AD203B41FA5}">
                      <a16:colId xmlns:a16="http://schemas.microsoft.com/office/drawing/2014/main" val="20001"/>
                    </a:ext>
                  </a:extLst>
                </a:gridCol>
                <a:gridCol w="1176125">
                  <a:extLst>
                    <a:ext uri="{9D8B030D-6E8A-4147-A177-3AD203B41FA5}">
                      <a16:colId xmlns:a16="http://schemas.microsoft.com/office/drawing/2014/main" val="20002"/>
                    </a:ext>
                  </a:extLst>
                </a:gridCol>
              </a:tblGrid>
              <a:tr h="320051">
                <a:tc>
                  <a:txBody>
                    <a:bodyPr/>
                    <a:lstStyle/>
                    <a:p>
                      <a:pPr marL="0" marR="0" lvl="0" indent="0" algn="ctr" rtl="0">
                        <a:lnSpc>
                          <a:spcPct val="100000"/>
                        </a:lnSpc>
                        <a:spcBef>
                          <a:spcPts val="0"/>
                        </a:spcBef>
                        <a:spcAft>
                          <a:spcPts val="0"/>
                        </a:spcAft>
                        <a:buClr>
                          <a:srgbClr val="000000"/>
                        </a:buClr>
                        <a:buSzPts val="1500"/>
                        <a:buFont typeface="Arial"/>
                        <a:buNone/>
                      </a:pPr>
                      <a:r>
                        <a:rPr lang="es-CL" sz="1600" b="1" u="none" strike="noStrike" cap="none" dirty="0">
                          <a:solidFill>
                            <a:srgbClr val="262626"/>
                          </a:solidFill>
                          <a:latin typeface="Calibri"/>
                          <a:ea typeface="Calibri"/>
                          <a:cs typeface="Calibri"/>
                          <a:sym typeface="Calibri"/>
                        </a:rPr>
                        <a:t>2020</a:t>
                      </a:r>
                      <a:endParaRPr sz="1600" b="1" u="none" strike="noStrike" cap="none" dirty="0"/>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500"/>
                        <a:buFont typeface="Arial"/>
                        <a:buNone/>
                      </a:pPr>
                      <a:r>
                        <a:rPr lang="es-CL" sz="1600" b="1" u="none" strike="noStrike" cap="none" dirty="0">
                          <a:solidFill>
                            <a:srgbClr val="262626"/>
                          </a:solidFill>
                          <a:latin typeface="Calibri"/>
                          <a:ea typeface="Calibri"/>
                          <a:cs typeface="Calibri"/>
                          <a:sym typeface="Calibri"/>
                        </a:rPr>
                        <a:t>2030</a:t>
                      </a:r>
                      <a:endParaRPr sz="1600" b="1" u="none" strike="noStrike" cap="none" dirty="0"/>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500"/>
                        <a:buFont typeface="Arial"/>
                        <a:buNone/>
                      </a:pPr>
                      <a:r>
                        <a:rPr lang="es-CL" sz="1600" b="1" u="none" strike="noStrike" cap="none" dirty="0">
                          <a:solidFill>
                            <a:srgbClr val="262626"/>
                          </a:solidFill>
                          <a:latin typeface="Calibri"/>
                          <a:ea typeface="Calibri"/>
                          <a:cs typeface="Calibri"/>
                          <a:sym typeface="Calibri"/>
                        </a:rPr>
                        <a:t>2050</a:t>
                      </a:r>
                      <a:endParaRPr sz="1600" b="1" u="none" strike="noStrike" cap="none" dirty="0"/>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446" name="Google Shape;1446;p181"/>
          <p:cNvGraphicFramePr/>
          <p:nvPr>
            <p:extLst>
              <p:ext uri="{D42A27DB-BD31-4B8C-83A1-F6EECF244321}">
                <p14:modId xmlns:p14="http://schemas.microsoft.com/office/powerpoint/2010/main" val="2378061463"/>
              </p:ext>
            </p:extLst>
          </p:nvPr>
        </p:nvGraphicFramePr>
        <p:xfrm>
          <a:off x="1240965" y="1103648"/>
          <a:ext cx="2311100" cy="3465450"/>
        </p:xfrm>
        <a:graphic>
          <a:graphicData uri="http://schemas.openxmlformats.org/drawingml/2006/table">
            <a:tbl>
              <a:tblPr>
                <a:noFill/>
              </a:tblPr>
              <a:tblGrid>
                <a:gridCol w="2311100">
                  <a:extLst>
                    <a:ext uri="{9D8B030D-6E8A-4147-A177-3AD203B41FA5}">
                      <a16:colId xmlns:a16="http://schemas.microsoft.com/office/drawing/2014/main" val="20000"/>
                    </a:ext>
                  </a:extLst>
                </a:gridCol>
              </a:tblGrid>
              <a:tr h="657125">
                <a:tc>
                  <a:txBody>
                    <a:bodyPr/>
                    <a:lstStyle/>
                    <a:p>
                      <a:pPr marL="0" marR="0" lvl="0" indent="0" algn="ctr" rtl="0">
                        <a:lnSpc>
                          <a:spcPct val="100000"/>
                        </a:lnSpc>
                        <a:spcBef>
                          <a:spcPts val="0"/>
                        </a:spcBef>
                        <a:spcAft>
                          <a:spcPts val="0"/>
                        </a:spcAft>
                        <a:buClr>
                          <a:srgbClr val="000000"/>
                        </a:buClr>
                        <a:buSzPts val="1500"/>
                        <a:buFont typeface="Arial"/>
                        <a:buNone/>
                      </a:pPr>
                      <a:r>
                        <a:rPr lang="es-CL" sz="1500" b="0" u="none" strike="noStrike" cap="none" dirty="0">
                          <a:solidFill>
                            <a:srgbClr val="3F3F3F"/>
                          </a:solidFill>
                          <a:latin typeface="Calibri"/>
                          <a:ea typeface="Calibri"/>
                          <a:cs typeface="Calibri"/>
                          <a:sym typeface="Calibri"/>
                        </a:rPr>
                        <a:t>Transporte terrestre</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750">
                <a:tc>
                  <a:txBody>
                    <a:bodyPr/>
                    <a:lstStyle/>
                    <a:p>
                      <a:pPr marL="0" marR="0" lvl="0" indent="0" algn="ctr" rtl="0">
                        <a:lnSpc>
                          <a:spcPct val="100000"/>
                        </a:lnSpc>
                        <a:spcBef>
                          <a:spcPts val="0"/>
                        </a:spcBef>
                        <a:spcAft>
                          <a:spcPts val="0"/>
                        </a:spcAft>
                        <a:buClr>
                          <a:srgbClr val="000000"/>
                        </a:buClr>
                        <a:buSzPts val="1500"/>
                        <a:buFont typeface="Arial"/>
                        <a:buNone/>
                      </a:pPr>
                      <a:r>
                        <a:rPr lang="es-CL" sz="1500" b="0" u="none" strike="noStrike" cap="none">
                          <a:solidFill>
                            <a:srgbClr val="3F3F3F"/>
                          </a:solidFill>
                          <a:latin typeface="Calibri"/>
                          <a:ea typeface="Calibri"/>
                          <a:cs typeface="Calibri"/>
                          <a:sym typeface="Calibri"/>
                        </a:rPr>
                        <a:t>Industria</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35425">
                <a:tc>
                  <a:txBody>
                    <a:bodyPr/>
                    <a:lstStyle/>
                    <a:p>
                      <a:pPr marL="0" marR="0" lvl="0" indent="0" algn="ctr" rtl="0">
                        <a:lnSpc>
                          <a:spcPct val="100000"/>
                        </a:lnSpc>
                        <a:spcBef>
                          <a:spcPts val="0"/>
                        </a:spcBef>
                        <a:spcAft>
                          <a:spcPts val="0"/>
                        </a:spcAft>
                        <a:buClr>
                          <a:srgbClr val="000000"/>
                        </a:buClr>
                        <a:buSzPts val="1500"/>
                        <a:buFont typeface="Arial"/>
                        <a:buNone/>
                      </a:pPr>
                      <a:r>
                        <a:rPr lang="es-CL" sz="1500" b="0" u="none" strike="noStrike" cap="none" dirty="0">
                          <a:solidFill>
                            <a:srgbClr val="3F3F3F"/>
                          </a:solidFill>
                          <a:latin typeface="Calibri"/>
                          <a:ea typeface="Calibri"/>
                          <a:cs typeface="Calibri"/>
                          <a:sym typeface="Calibri"/>
                        </a:rPr>
                        <a:t>Edificación</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0075">
                <a:tc>
                  <a:txBody>
                    <a:bodyPr/>
                    <a:lstStyle/>
                    <a:p>
                      <a:pPr marL="0" marR="0" lvl="0" indent="0" algn="ctr" rtl="0">
                        <a:lnSpc>
                          <a:spcPct val="100000"/>
                        </a:lnSpc>
                        <a:spcBef>
                          <a:spcPts val="0"/>
                        </a:spcBef>
                        <a:spcAft>
                          <a:spcPts val="0"/>
                        </a:spcAft>
                        <a:buClr>
                          <a:srgbClr val="000000"/>
                        </a:buClr>
                        <a:buSzPts val="1500"/>
                        <a:buFont typeface="Arial"/>
                        <a:buNone/>
                      </a:pPr>
                      <a:r>
                        <a:rPr lang="es-CL" sz="1500" b="0" u="none" strike="noStrike" cap="none">
                          <a:solidFill>
                            <a:srgbClr val="3F3F3F"/>
                          </a:solidFill>
                          <a:latin typeface="Calibri"/>
                          <a:ea typeface="Calibri"/>
                          <a:cs typeface="Calibri"/>
                          <a:sym typeface="Calibri"/>
                        </a:rPr>
                        <a:t>Minería</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6075">
                <a:tc>
                  <a:txBody>
                    <a:bodyPr/>
                    <a:lstStyle/>
                    <a:p>
                      <a:pPr marL="0" marR="0" lvl="0" indent="0" algn="ctr" rtl="0">
                        <a:lnSpc>
                          <a:spcPct val="100000"/>
                        </a:lnSpc>
                        <a:spcBef>
                          <a:spcPts val="0"/>
                        </a:spcBef>
                        <a:spcAft>
                          <a:spcPts val="0"/>
                        </a:spcAft>
                        <a:buClr>
                          <a:srgbClr val="000000"/>
                        </a:buClr>
                        <a:buSzPts val="1500"/>
                        <a:buFont typeface="Arial"/>
                        <a:buNone/>
                      </a:pPr>
                      <a:r>
                        <a:rPr lang="es-CL" sz="1500" b="1" u="none" strike="noStrike" cap="none" dirty="0">
                          <a:solidFill>
                            <a:srgbClr val="3F3F3F"/>
                          </a:solidFill>
                          <a:latin typeface="Calibri"/>
                          <a:ea typeface="Calibri"/>
                          <a:cs typeface="Calibri"/>
                          <a:sym typeface="Calibri"/>
                        </a:rPr>
                        <a:t>Total</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447" name="Google Shape;1447;p181"/>
          <p:cNvPicPr preferRelativeResize="0"/>
          <p:nvPr/>
        </p:nvPicPr>
        <p:blipFill rotWithShape="1">
          <a:blip r:embed="rId3">
            <a:alphaModFix/>
          </a:blip>
          <a:srcRect/>
          <a:stretch/>
        </p:blipFill>
        <p:spPr>
          <a:xfrm>
            <a:off x="3592003" y="977709"/>
            <a:ext cx="719658" cy="778010"/>
          </a:xfrm>
          <a:prstGeom prst="rect">
            <a:avLst/>
          </a:prstGeom>
          <a:noFill/>
          <a:ln>
            <a:noFill/>
          </a:ln>
        </p:spPr>
      </p:pic>
      <p:pic>
        <p:nvPicPr>
          <p:cNvPr id="1449" name="Google Shape;1449;p181"/>
          <p:cNvPicPr preferRelativeResize="0"/>
          <p:nvPr/>
        </p:nvPicPr>
        <p:blipFill rotWithShape="1">
          <a:blip r:embed="rId4">
            <a:alphaModFix/>
          </a:blip>
          <a:srcRect/>
          <a:stretch/>
        </p:blipFill>
        <p:spPr>
          <a:xfrm>
            <a:off x="3636318" y="1760766"/>
            <a:ext cx="719658" cy="778008"/>
          </a:xfrm>
          <a:prstGeom prst="rect">
            <a:avLst/>
          </a:prstGeom>
          <a:noFill/>
          <a:ln>
            <a:noFill/>
          </a:ln>
        </p:spPr>
      </p:pic>
      <p:pic>
        <p:nvPicPr>
          <p:cNvPr id="1450" name="Google Shape;1450;p181"/>
          <p:cNvPicPr preferRelativeResize="0"/>
          <p:nvPr/>
        </p:nvPicPr>
        <p:blipFill rotWithShape="1">
          <a:blip r:embed="rId5">
            <a:alphaModFix/>
          </a:blip>
          <a:srcRect/>
          <a:stretch/>
        </p:blipFill>
        <p:spPr>
          <a:xfrm>
            <a:off x="3563889" y="2500591"/>
            <a:ext cx="719657" cy="778008"/>
          </a:xfrm>
          <a:prstGeom prst="rect">
            <a:avLst/>
          </a:prstGeom>
          <a:noFill/>
          <a:ln>
            <a:noFill/>
          </a:ln>
        </p:spPr>
      </p:pic>
      <p:pic>
        <p:nvPicPr>
          <p:cNvPr id="1451" name="Google Shape;1451;p181"/>
          <p:cNvPicPr preferRelativeResize="0"/>
          <p:nvPr/>
        </p:nvPicPr>
        <p:blipFill rotWithShape="1">
          <a:blip r:embed="rId6">
            <a:alphaModFix/>
          </a:blip>
          <a:srcRect/>
          <a:stretch/>
        </p:blipFill>
        <p:spPr>
          <a:xfrm>
            <a:off x="3695774" y="3386214"/>
            <a:ext cx="520929" cy="563166"/>
          </a:xfrm>
          <a:prstGeom prst="rect">
            <a:avLst/>
          </a:prstGeom>
          <a:noFill/>
          <a:ln>
            <a:noFill/>
          </a:ln>
        </p:spPr>
      </p:pic>
      <p:sp>
        <p:nvSpPr>
          <p:cNvPr id="1452" name="Google Shape;1452;p181"/>
          <p:cNvSpPr txBox="1"/>
          <p:nvPr/>
        </p:nvSpPr>
        <p:spPr>
          <a:xfrm>
            <a:off x="268990" y="4703813"/>
            <a:ext cx="7128792" cy="215403"/>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800" dirty="0">
                <a:solidFill>
                  <a:srgbClr val="595959"/>
                </a:solidFill>
                <a:latin typeface="Calibri"/>
                <a:ea typeface="Calibri"/>
                <a:cs typeface="Calibri"/>
                <a:sym typeface="Calibri"/>
              </a:rPr>
              <a:t>Fuente: Estudio Trayectorias del sector energético chileno hacia la carbono neutralidad, E2Biz, 2020</a:t>
            </a:r>
            <a:endParaRPr sz="1600" dirty="0"/>
          </a:p>
        </p:txBody>
      </p:sp>
      <p:sp>
        <p:nvSpPr>
          <p:cNvPr id="1453" name="Google Shape;1453;p181"/>
          <p:cNvSpPr/>
          <p:nvPr/>
        </p:nvSpPr>
        <p:spPr>
          <a:xfrm>
            <a:off x="4920567" y="1424518"/>
            <a:ext cx="100800" cy="100800"/>
          </a:xfrm>
          <a:prstGeom prst="ellipse">
            <a:avLst/>
          </a:prstGeom>
          <a:solidFill>
            <a:srgbClr val="92B5DD"/>
          </a:solidFill>
          <a:ln>
            <a:noFill/>
          </a:ln>
        </p:spPr>
        <p:txBody>
          <a:bodyPr spcFirstLastPara="1" wrap="square" lIns="91425" tIns="45700" rIns="91425" bIns="45700" anchor="ctr" anchorCtr="0">
            <a:noAutofit/>
          </a:bodyPr>
          <a:lstStyle/>
          <a:p>
            <a:pPr>
              <a:buSzPts val="2400"/>
            </a:pPr>
            <a:endParaRPr sz="2400"/>
          </a:p>
        </p:txBody>
      </p:sp>
      <p:sp>
        <p:nvSpPr>
          <p:cNvPr id="1454" name="Google Shape;1454;p181"/>
          <p:cNvSpPr/>
          <p:nvPr/>
        </p:nvSpPr>
        <p:spPr>
          <a:xfrm>
            <a:off x="6999677" y="1199166"/>
            <a:ext cx="561600" cy="561600"/>
          </a:xfrm>
          <a:prstGeom prst="ellipse">
            <a:avLst/>
          </a:prstGeom>
          <a:solidFill>
            <a:srgbClr val="92B5DD"/>
          </a:solidFill>
          <a:ln>
            <a:noFill/>
          </a:ln>
        </p:spPr>
        <p:txBody>
          <a:bodyPr spcFirstLastPara="1" wrap="square" lIns="91425" tIns="45700" rIns="91425" bIns="45700" anchor="ctr" anchorCtr="0">
            <a:noAutofit/>
          </a:bodyPr>
          <a:lstStyle/>
          <a:p>
            <a:pPr>
              <a:buSzPts val="2400"/>
            </a:pPr>
            <a:endParaRPr sz="2400"/>
          </a:p>
        </p:txBody>
      </p:sp>
      <p:sp>
        <p:nvSpPr>
          <p:cNvPr id="1455" name="Google Shape;1455;p181"/>
          <p:cNvSpPr/>
          <p:nvPr/>
        </p:nvSpPr>
        <p:spPr>
          <a:xfrm>
            <a:off x="6058824" y="1419118"/>
            <a:ext cx="111600" cy="111600"/>
          </a:xfrm>
          <a:prstGeom prst="ellipse">
            <a:avLst/>
          </a:prstGeom>
          <a:solidFill>
            <a:srgbClr val="92B5DD"/>
          </a:solidFill>
          <a:ln>
            <a:noFill/>
          </a:ln>
        </p:spPr>
        <p:txBody>
          <a:bodyPr spcFirstLastPara="1" wrap="square" lIns="91425" tIns="45700" rIns="91425" bIns="45700" anchor="ctr" anchorCtr="0">
            <a:noAutofit/>
          </a:bodyPr>
          <a:lstStyle/>
          <a:p>
            <a:pPr>
              <a:buSzPts val="2400"/>
            </a:pPr>
            <a:endParaRPr sz="2400"/>
          </a:p>
        </p:txBody>
      </p:sp>
      <p:sp>
        <p:nvSpPr>
          <p:cNvPr id="1456" name="Google Shape;1456;p181"/>
          <p:cNvSpPr/>
          <p:nvPr/>
        </p:nvSpPr>
        <p:spPr>
          <a:xfrm>
            <a:off x="4800087" y="1233847"/>
            <a:ext cx="341760"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a:t> </a:t>
            </a:r>
            <a:endParaRPr sz="1000">
              <a:solidFill>
                <a:srgbClr val="262626"/>
              </a:solidFill>
              <a:latin typeface="Calibri"/>
              <a:ea typeface="Calibri"/>
              <a:cs typeface="Calibri"/>
              <a:sym typeface="Calibri"/>
            </a:endParaRPr>
          </a:p>
        </p:txBody>
      </p:sp>
      <p:sp>
        <p:nvSpPr>
          <p:cNvPr id="1457" name="Google Shape;1457;p181"/>
          <p:cNvSpPr/>
          <p:nvPr/>
        </p:nvSpPr>
        <p:spPr>
          <a:xfrm>
            <a:off x="5943744" y="1200597"/>
            <a:ext cx="341760"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5%</a:t>
            </a:r>
            <a:endParaRPr sz="1000">
              <a:solidFill>
                <a:srgbClr val="262626"/>
              </a:solidFill>
              <a:latin typeface="Calibri"/>
              <a:ea typeface="Calibri"/>
              <a:cs typeface="Calibri"/>
              <a:sym typeface="Calibri"/>
            </a:endParaRPr>
          </a:p>
        </p:txBody>
      </p:sp>
      <p:sp>
        <p:nvSpPr>
          <p:cNvPr id="1458" name="Google Shape;1458;p181"/>
          <p:cNvSpPr/>
          <p:nvPr/>
        </p:nvSpPr>
        <p:spPr>
          <a:xfrm>
            <a:off x="7043885" y="1321030"/>
            <a:ext cx="498855" cy="307777"/>
          </a:xfrm>
          <a:prstGeom prst="rect">
            <a:avLst/>
          </a:prstGeom>
          <a:noFill/>
          <a:ln>
            <a:noFill/>
          </a:ln>
        </p:spPr>
        <p:txBody>
          <a:bodyPr spcFirstLastPara="1" wrap="square" lIns="91425" tIns="45700" rIns="91425" bIns="45700" anchor="t" anchorCtr="0">
            <a:noAutofit/>
          </a:bodyPr>
          <a:lstStyle/>
          <a:p>
            <a:pPr>
              <a:buClr>
                <a:srgbClr val="262626"/>
              </a:buClr>
              <a:buSzPts val="1400"/>
            </a:pPr>
            <a:r>
              <a:rPr lang="es-CL" b="1">
                <a:solidFill>
                  <a:srgbClr val="262626"/>
                </a:solidFill>
                <a:latin typeface="Calibri"/>
                <a:ea typeface="Calibri"/>
                <a:cs typeface="Calibri"/>
                <a:sym typeface="Calibri"/>
              </a:rPr>
              <a:t>61%</a:t>
            </a:r>
            <a:endParaRPr b="1">
              <a:solidFill>
                <a:srgbClr val="262626"/>
              </a:solidFill>
              <a:latin typeface="Calibri"/>
              <a:ea typeface="Calibri"/>
              <a:cs typeface="Calibri"/>
              <a:sym typeface="Calibri"/>
            </a:endParaRPr>
          </a:p>
        </p:txBody>
      </p:sp>
      <p:sp>
        <p:nvSpPr>
          <p:cNvPr id="1459" name="Google Shape;1459;p181"/>
          <p:cNvSpPr/>
          <p:nvPr/>
        </p:nvSpPr>
        <p:spPr>
          <a:xfrm>
            <a:off x="7059077" y="1966038"/>
            <a:ext cx="442800" cy="442800"/>
          </a:xfrm>
          <a:prstGeom prst="ellipse">
            <a:avLst/>
          </a:prstGeom>
          <a:solidFill>
            <a:srgbClr val="E0BCBA"/>
          </a:solidFill>
          <a:ln>
            <a:noFill/>
          </a:ln>
        </p:spPr>
        <p:txBody>
          <a:bodyPr spcFirstLastPara="1" wrap="square" lIns="91425" tIns="45700" rIns="91425" bIns="45700" anchor="ctr" anchorCtr="0">
            <a:noAutofit/>
          </a:bodyPr>
          <a:lstStyle/>
          <a:p>
            <a:pPr>
              <a:buSzPts val="2400"/>
            </a:pPr>
            <a:endParaRPr sz="2400"/>
          </a:p>
        </p:txBody>
      </p:sp>
      <p:sp>
        <p:nvSpPr>
          <p:cNvPr id="1460" name="Google Shape;1460;p181"/>
          <p:cNvSpPr/>
          <p:nvPr/>
        </p:nvSpPr>
        <p:spPr>
          <a:xfrm>
            <a:off x="7053419" y="2033551"/>
            <a:ext cx="498855" cy="307777"/>
          </a:xfrm>
          <a:prstGeom prst="rect">
            <a:avLst/>
          </a:prstGeom>
          <a:noFill/>
          <a:ln>
            <a:noFill/>
          </a:ln>
        </p:spPr>
        <p:txBody>
          <a:bodyPr spcFirstLastPara="1" wrap="square" lIns="91425" tIns="45700" rIns="91425" bIns="45700" anchor="t" anchorCtr="0">
            <a:noAutofit/>
          </a:bodyPr>
          <a:lstStyle/>
          <a:p>
            <a:pPr>
              <a:buClr>
                <a:srgbClr val="262626"/>
              </a:buClr>
              <a:buSzPts val="1400"/>
            </a:pPr>
            <a:r>
              <a:rPr lang="es-CL" b="1">
                <a:solidFill>
                  <a:srgbClr val="262626"/>
                </a:solidFill>
                <a:latin typeface="Calibri"/>
                <a:ea typeface="Calibri"/>
                <a:cs typeface="Calibri"/>
                <a:sym typeface="Calibri"/>
              </a:rPr>
              <a:t>38%</a:t>
            </a:r>
            <a:endParaRPr b="1">
              <a:solidFill>
                <a:srgbClr val="262626"/>
              </a:solidFill>
              <a:latin typeface="Calibri"/>
              <a:ea typeface="Calibri"/>
              <a:cs typeface="Calibri"/>
              <a:sym typeface="Calibri"/>
            </a:endParaRPr>
          </a:p>
        </p:txBody>
      </p:sp>
      <p:sp>
        <p:nvSpPr>
          <p:cNvPr id="1461" name="Google Shape;1461;p181"/>
          <p:cNvSpPr/>
          <p:nvPr/>
        </p:nvSpPr>
        <p:spPr>
          <a:xfrm>
            <a:off x="5943744" y="2002038"/>
            <a:ext cx="370800" cy="370800"/>
          </a:xfrm>
          <a:prstGeom prst="ellipse">
            <a:avLst/>
          </a:prstGeom>
          <a:solidFill>
            <a:srgbClr val="E0BCBA"/>
          </a:solidFill>
          <a:ln>
            <a:noFill/>
          </a:ln>
        </p:spPr>
        <p:txBody>
          <a:bodyPr spcFirstLastPara="1" wrap="square" lIns="91425" tIns="45700" rIns="91425" bIns="45700" anchor="ctr" anchorCtr="0">
            <a:noAutofit/>
          </a:bodyPr>
          <a:lstStyle/>
          <a:p>
            <a:pPr>
              <a:buSzPts val="2400"/>
            </a:pPr>
            <a:endParaRPr sz="2400"/>
          </a:p>
        </p:txBody>
      </p:sp>
      <p:sp>
        <p:nvSpPr>
          <p:cNvPr id="1462" name="Google Shape;1462;p181"/>
          <p:cNvSpPr/>
          <p:nvPr/>
        </p:nvSpPr>
        <p:spPr>
          <a:xfrm>
            <a:off x="4814487" y="2016438"/>
            <a:ext cx="342000" cy="342000"/>
          </a:xfrm>
          <a:prstGeom prst="ellipse">
            <a:avLst/>
          </a:prstGeom>
          <a:solidFill>
            <a:srgbClr val="E0BCBA"/>
          </a:solidFill>
          <a:ln>
            <a:noFill/>
          </a:ln>
        </p:spPr>
        <p:txBody>
          <a:bodyPr spcFirstLastPara="1" wrap="square" lIns="91425" tIns="45700" rIns="91425" bIns="45700" anchor="ctr" anchorCtr="0">
            <a:noAutofit/>
          </a:bodyPr>
          <a:lstStyle/>
          <a:p>
            <a:pPr>
              <a:buSzPts val="2400"/>
            </a:pPr>
            <a:endParaRPr sz="2400"/>
          </a:p>
        </p:txBody>
      </p:sp>
      <p:sp>
        <p:nvSpPr>
          <p:cNvPr id="1463" name="Google Shape;1463;p181"/>
          <p:cNvSpPr/>
          <p:nvPr/>
        </p:nvSpPr>
        <p:spPr>
          <a:xfrm>
            <a:off x="4776154" y="2673198"/>
            <a:ext cx="399600" cy="399600"/>
          </a:xfrm>
          <a:prstGeom prst="ellipse">
            <a:avLst/>
          </a:prstGeom>
          <a:solidFill>
            <a:srgbClr val="F4E38B"/>
          </a:solidFill>
          <a:ln>
            <a:noFill/>
          </a:ln>
        </p:spPr>
        <p:txBody>
          <a:bodyPr spcFirstLastPara="1" wrap="square" lIns="91425" tIns="45700" rIns="91425" bIns="45700" anchor="ctr" anchorCtr="0">
            <a:noAutofit/>
          </a:bodyPr>
          <a:lstStyle/>
          <a:p>
            <a:pPr>
              <a:buSzPts val="2400"/>
            </a:pPr>
            <a:endParaRPr sz="2400"/>
          </a:p>
        </p:txBody>
      </p:sp>
      <p:sp>
        <p:nvSpPr>
          <p:cNvPr id="1464" name="Google Shape;1464;p181"/>
          <p:cNvSpPr/>
          <p:nvPr/>
        </p:nvSpPr>
        <p:spPr>
          <a:xfrm>
            <a:off x="4790554" y="2749889"/>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31%</a:t>
            </a:r>
            <a:endParaRPr sz="1000">
              <a:solidFill>
                <a:srgbClr val="262626"/>
              </a:solidFill>
              <a:latin typeface="Calibri"/>
              <a:ea typeface="Calibri"/>
              <a:cs typeface="Calibri"/>
              <a:sym typeface="Calibri"/>
            </a:endParaRPr>
          </a:p>
        </p:txBody>
      </p:sp>
      <p:sp>
        <p:nvSpPr>
          <p:cNvPr id="1465" name="Google Shape;1465;p181"/>
          <p:cNvSpPr/>
          <p:nvPr/>
        </p:nvSpPr>
        <p:spPr>
          <a:xfrm>
            <a:off x="5883811" y="2637198"/>
            <a:ext cx="471600" cy="471600"/>
          </a:xfrm>
          <a:prstGeom prst="ellipse">
            <a:avLst/>
          </a:prstGeom>
          <a:solidFill>
            <a:srgbClr val="F4E38B"/>
          </a:solidFill>
          <a:ln>
            <a:noFill/>
          </a:ln>
        </p:spPr>
        <p:txBody>
          <a:bodyPr spcFirstLastPara="1" wrap="square" lIns="91425" tIns="45700" rIns="91425" bIns="45700" anchor="ctr" anchorCtr="0">
            <a:noAutofit/>
          </a:bodyPr>
          <a:lstStyle/>
          <a:p>
            <a:pPr>
              <a:buSzPts val="2400"/>
            </a:pPr>
            <a:endParaRPr sz="2400"/>
          </a:p>
        </p:txBody>
      </p:sp>
      <p:sp>
        <p:nvSpPr>
          <p:cNvPr id="1466" name="Google Shape;1466;p181"/>
          <p:cNvSpPr/>
          <p:nvPr/>
        </p:nvSpPr>
        <p:spPr>
          <a:xfrm>
            <a:off x="6957744" y="2559798"/>
            <a:ext cx="626400" cy="626400"/>
          </a:xfrm>
          <a:prstGeom prst="ellipse">
            <a:avLst/>
          </a:prstGeom>
          <a:solidFill>
            <a:srgbClr val="F4E38B"/>
          </a:solidFill>
          <a:ln>
            <a:noFill/>
          </a:ln>
        </p:spPr>
        <p:txBody>
          <a:bodyPr spcFirstLastPara="1" wrap="square" lIns="91425" tIns="45700" rIns="91425" bIns="45700" anchor="ctr" anchorCtr="0">
            <a:noAutofit/>
          </a:bodyPr>
          <a:lstStyle/>
          <a:p>
            <a:pPr>
              <a:buSzPts val="2400"/>
            </a:pPr>
            <a:endParaRPr sz="2400"/>
          </a:p>
        </p:txBody>
      </p:sp>
      <p:sp>
        <p:nvSpPr>
          <p:cNvPr id="1467" name="Google Shape;1467;p181"/>
          <p:cNvSpPr/>
          <p:nvPr/>
        </p:nvSpPr>
        <p:spPr>
          <a:xfrm>
            <a:off x="5934211" y="2749889"/>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43%</a:t>
            </a:r>
            <a:endParaRPr sz="1000">
              <a:solidFill>
                <a:srgbClr val="262626"/>
              </a:solidFill>
              <a:latin typeface="Calibri"/>
              <a:ea typeface="Calibri"/>
              <a:cs typeface="Calibri"/>
              <a:sym typeface="Calibri"/>
            </a:endParaRPr>
          </a:p>
        </p:txBody>
      </p:sp>
      <p:sp>
        <p:nvSpPr>
          <p:cNvPr id="1468" name="Google Shape;1468;p181"/>
          <p:cNvSpPr/>
          <p:nvPr/>
        </p:nvSpPr>
        <p:spPr>
          <a:xfrm>
            <a:off x="7043885" y="2719111"/>
            <a:ext cx="498855" cy="307777"/>
          </a:xfrm>
          <a:prstGeom prst="rect">
            <a:avLst/>
          </a:prstGeom>
          <a:noFill/>
          <a:ln>
            <a:noFill/>
          </a:ln>
        </p:spPr>
        <p:txBody>
          <a:bodyPr spcFirstLastPara="1" wrap="square" lIns="91425" tIns="45700" rIns="91425" bIns="45700" anchor="t" anchorCtr="0">
            <a:noAutofit/>
          </a:bodyPr>
          <a:lstStyle/>
          <a:p>
            <a:pPr>
              <a:buClr>
                <a:srgbClr val="262626"/>
              </a:buClr>
              <a:buSzPts val="1400"/>
            </a:pPr>
            <a:r>
              <a:rPr lang="es-CL" b="1">
                <a:solidFill>
                  <a:srgbClr val="262626"/>
                </a:solidFill>
                <a:latin typeface="Calibri"/>
                <a:ea typeface="Calibri"/>
                <a:cs typeface="Calibri"/>
                <a:sym typeface="Calibri"/>
              </a:rPr>
              <a:t>76%</a:t>
            </a:r>
            <a:endParaRPr b="1">
              <a:solidFill>
                <a:srgbClr val="262626"/>
              </a:solidFill>
              <a:latin typeface="Calibri"/>
              <a:ea typeface="Calibri"/>
              <a:cs typeface="Calibri"/>
              <a:sym typeface="Calibri"/>
            </a:endParaRPr>
          </a:p>
        </p:txBody>
      </p:sp>
      <p:sp>
        <p:nvSpPr>
          <p:cNvPr id="1469" name="Google Shape;1469;p181"/>
          <p:cNvSpPr/>
          <p:nvPr/>
        </p:nvSpPr>
        <p:spPr>
          <a:xfrm>
            <a:off x="6981677" y="3322495"/>
            <a:ext cx="579600" cy="579600"/>
          </a:xfrm>
          <a:prstGeom prst="ellipse">
            <a:avLst/>
          </a:prstGeom>
          <a:solidFill>
            <a:srgbClr val="FBCEB2"/>
          </a:solidFill>
          <a:ln>
            <a:noFill/>
          </a:ln>
        </p:spPr>
        <p:txBody>
          <a:bodyPr spcFirstLastPara="1" wrap="square" lIns="91425" tIns="45700" rIns="91425" bIns="45700" anchor="ctr" anchorCtr="0">
            <a:noAutofit/>
          </a:bodyPr>
          <a:lstStyle/>
          <a:p>
            <a:pPr>
              <a:buSzPts val="2400"/>
            </a:pPr>
            <a:endParaRPr sz="2400"/>
          </a:p>
        </p:txBody>
      </p:sp>
      <p:sp>
        <p:nvSpPr>
          <p:cNvPr id="1470" name="Google Shape;1470;p181"/>
          <p:cNvSpPr/>
          <p:nvPr/>
        </p:nvSpPr>
        <p:spPr>
          <a:xfrm>
            <a:off x="7029241" y="3458408"/>
            <a:ext cx="498855" cy="307777"/>
          </a:xfrm>
          <a:prstGeom prst="rect">
            <a:avLst/>
          </a:prstGeom>
          <a:noFill/>
          <a:ln>
            <a:noFill/>
          </a:ln>
        </p:spPr>
        <p:txBody>
          <a:bodyPr spcFirstLastPara="1" wrap="square" lIns="91425" tIns="45700" rIns="91425" bIns="45700" anchor="t" anchorCtr="0">
            <a:noAutofit/>
          </a:bodyPr>
          <a:lstStyle/>
          <a:p>
            <a:pPr>
              <a:buClr>
                <a:srgbClr val="262626"/>
              </a:buClr>
              <a:buSzPts val="1400"/>
            </a:pPr>
            <a:r>
              <a:rPr lang="es-CL" b="1">
                <a:solidFill>
                  <a:srgbClr val="262626"/>
                </a:solidFill>
                <a:latin typeface="Calibri"/>
                <a:ea typeface="Calibri"/>
                <a:cs typeface="Calibri"/>
                <a:sym typeface="Calibri"/>
              </a:rPr>
              <a:t>65%</a:t>
            </a:r>
            <a:endParaRPr b="1">
              <a:solidFill>
                <a:srgbClr val="262626"/>
              </a:solidFill>
              <a:latin typeface="Calibri"/>
              <a:ea typeface="Calibri"/>
              <a:cs typeface="Calibri"/>
              <a:sym typeface="Calibri"/>
            </a:endParaRPr>
          </a:p>
        </p:txBody>
      </p:sp>
      <p:sp>
        <p:nvSpPr>
          <p:cNvPr id="1471" name="Google Shape;1471;p181"/>
          <p:cNvSpPr/>
          <p:nvPr/>
        </p:nvSpPr>
        <p:spPr>
          <a:xfrm>
            <a:off x="5859144" y="3351295"/>
            <a:ext cx="522000" cy="522000"/>
          </a:xfrm>
          <a:prstGeom prst="ellipse">
            <a:avLst/>
          </a:prstGeom>
          <a:solidFill>
            <a:srgbClr val="FBCEB2"/>
          </a:solidFill>
          <a:ln>
            <a:noFill/>
          </a:ln>
        </p:spPr>
        <p:txBody>
          <a:bodyPr spcFirstLastPara="1" wrap="square" lIns="91425" tIns="45700" rIns="91425" bIns="45700" anchor="ctr" anchorCtr="0">
            <a:noAutofit/>
          </a:bodyPr>
          <a:lstStyle/>
          <a:p>
            <a:pPr>
              <a:buSzPts val="2400"/>
            </a:pPr>
            <a:endParaRPr sz="2400"/>
          </a:p>
        </p:txBody>
      </p:sp>
      <p:sp>
        <p:nvSpPr>
          <p:cNvPr id="1472" name="Google Shape;1472;p181"/>
          <p:cNvSpPr/>
          <p:nvPr/>
        </p:nvSpPr>
        <p:spPr>
          <a:xfrm>
            <a:off x="5934744" y="3489186"/>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53%</a:t>
            </a:r>
            <a:endParaRPr sz="1000">
              <a:solidFill>
                <a:srgbClr val="262626"/>
              </a:solidFill>
              <a:latin typeface="Calibri"/>
              <a:ea typeface="Calibri"/>
              <a:cs typeface="Calibri"/>
              <a:sym typeface="Calibri"/>
            </a:endParaRPr>
          </a:p>
        </p:txBody>
      </p:sp>
      <p:sp>
        <p:nvSpPr>
          <p:cNvPr id="1473" name="Google Shape;1473;p181"/>
          <p:cNvSpPr/>
          <p:nvPr/>
        </p:nvSpPr>
        <p:spPr>
          <a:xfrm>
            <a:off x="4735287" y="3371095"/>
            <a:ext cx="482400" cy="482400"/>
          </a:xfrm>
          <a:prstGeom prst="ellipse">
            <a:avLst/>
          </a:prstGeom>
          <a:solidFill>
            <a:srgbClr val="FBCEB2"/>
          </a:solidFill>
          <a:ln>
            <a:noFill/>
          </a:ln>
        </p:spPr>
        <p:txBody>
          <a:bodyPr spcFirstLastPara="1" wrap="square" lIns="91425" tIns="45700" rIns="91425" bIns="45700" anchor="ctr" anchorCtr="0">
            <a:noAutofit/>
          </a:bodyPr>
          <a:lstStyle/>
          <a:p>
            <a:pPr>
              <a:buSzPts val="2400"/>
            </a:pPr>
            <a:endParaRPr sz="2400"/>
          </a:p>
        </p:txBody>
      </p:sp>
      <p:sp>
        <p:nvSpPr>
          <p:cNvPr id="1474" name="Google Shape;1474;p181"/>
          <p:cNvSpPr/>
          <p:nvPr/>
        </p:nvSpPr>
        <p:spPr>
          <a:xfrm>
            <a:off x="7011495" y="4065022"/>
            <a:ext cx="525600" cy="525600"/>
          </a:xfrm>
          <a:prstGeom prst="ellipse">
            <a:avLst/>
          </a:prstGeom>
          <a:solidFill>
            <a:srgbClr val="D8D8D8"/>
          </a:solidFill>
          <a:ln>
            <a:noFill/>
          </a:ln>
        </p:spPr>
        <p:txBody>
          <a:bodyPr spcFirstLastPara="1" wrap="square" lIns="91425" tIns="45700" rIns="91425" bIns="45700" anchor="ctr" anchorCtr="0">
            <a:noAutofit/>
          </a:bodyPr>
          <a:lstStyle/>
          <a:p>
            <a:pPr>
              <a:buSzPts val="2400"/>
            </a:pPr>
            <a:endParaRPr sz="2400"/>
          </a:p>
        </p:txBody>
      </p:sp>
      <p:sp>
        <p:nvSpPr>
          <p:cNvPr id="1475" name="Google Shape;1475;p181"/>
          <p:cNvSpPr/>
          <p:nvPr/>
        </p:nvSpPr>
        <p:spPr>
          <a:xfrm>
            <a:off x="7062422" y="4173935"/>
            <a:ext cx="498855" cy="307777"/>
          </a:xfrm>
          <a:prstGeom prst="rect">
            <a:avLst/>
          </a:prstGeom>
          <a:noFill/>
          <a:ln>
            <a:noFill/>
          </a:ln>
        </p:spPr>
        <p:txBody>
          <a:bodyPr spcFirstLastPara="1" wrap="square" lIns="91425" tIns="45700" rIns="91425" bIns="45700" anchor="t" anchorCtr="0">
            <a:noAutofit/>
          </a:bodyPr>
          <a:lstStyle/>
          <a:p>
            <a:pPr>
              <a:buClr>
                <a:srgbClr val="262626"/>
              </a:buClr>
              <a:buSzPts val="1400"/>
            </a:pPr>
            <a:r>
              <a:rPr lang="es-CL" b="1">
                <a:solidFill>
                  <a:srgbClr val="262626"/>
                </a:solidFill>
                <a:latin typeface="Calibri"/>
                <a:ea typeface="Calibri"/>
                <a:cs typeface="Calibri"/>
                <a:sym typeface="Calibri"/>
              </a:rPr>
              <a:t>54%</a:t>
            </a:r>
            <a:endParaRPr b="1">
              <a:solidFill>
                <a:srgbClr val="262626"/>
              </a:solidFill>
              <a:latin typeface="Calibri"/>
              <a:ea typeface="Calibri"/>
              <a:cs typeface="Calibri"/>
              <a:sym typeface="Calibri"/>
            </a:endParaRPr>
          </a:p>
        </p:txBody>
      </p:sp>
      <p:sp>
        <p:nvSpPr>
          <p:cNvPr id="1476" name="Google Shape;1476;p181"/>
          <p:cNvSpPr/>
          <p:nvPr/>
        </p:nvSpPr>
        <p:spPr>
          <a:xfrm>
            <a:off x="5926762" y="4131622"/>
            <a:ext cx="392400" cy="392400"/>
          </a:xfrm>
          <a:prstGeom prst="ellipse">
            <a:avLst/>
          </a:prstGeom>
          <a:solidFill>
            <a:srgbClr val="D8D8D8"/>
          </a:solidFill>
          <a:ln>
            <a:noFill/>
          </a:ln>
        </p:spPr>
        <p:txBody>
          <a:bodyPr spcFirstLastPara="1" wrap="square" lIns="91425" tIns="45700" rIns="91425" bIns="45700" anchor="ctr" anchorCtr="0">
            <a:noAutofit/>
          </a:bodyPr>
          <a:lstStyle/>
          <a:p>
            <a:pPr>
              <a:buSzPts val="2400"/>
            </a:pPr>
            <a:endParaRPr sz="2400"/>
          </a:p>
        </p:txBody>
      </p:sp>
      <p:sp>
        <p:nvSpPr>
          <p:cNvPr id="1477" name="Google Shape;1477;p181"/>
          <p:cNvSpPr/>
          <p:nvPr/>
        </p:nvSpPr>
        <p:spPr>
          <a:xfrm>
            <a:off x="5912406" y="4189324"/>
            <a:ext cx="453970" cy="276999"/>
          </a:xfrm>
          <a:prstGeom prst="rect">
            <a:avLst/>
          </a:prstGeom>
          <a:noFill/>
          <a:ln>
            <a:noFill/>
          </a:ln>
        </p:spPr>
        <p:txBody>
          <a:bodyPr spcFirstLastPara="1" wrap="square" lIns="91425" tIns="45700" rIns="91425" bIns="45700" anchor="t" anchorCtr="0">
            <a:noAutofit/>
          </a:bodyPr>
          <a:lstStyle/>
          <a:p>
            <a:pPr>
              <a:buClr>
                <a:srgbClr val="262626"/>
              </a:buClr>
              <a:buSzPts val="1200"/>
            </a:pPr>
            <a:r>
              <a:rPr lang="es-CL" sz="1200" b="1">
                <a:solidFill>
                  <a:srgbClr val="262626"/>
                </a:solidFill>
                <a:latin typeface="Calibri"/>
                <a:ea typeface="Calibri"/>
                <a:cs typeface="Calibri"/>
                <a:sym typeface="Calibri"/>
              </a:rPr>
              <a:t>30%</a:t>
            </a:r>
            <a:endParaRPr sz="1200" b="1">
              <a:solidFill>
                <a:srgbClr val="262626"/>
              </a:solidFill>
              <a:latin typeface="Calibri"/>
              <a:ea typeface="Calibri"/>
              <a:cs typeface="Calibri"/>
              <a:sym typeface="Calibri"/>
            </a:endParaRPr>
          </a:p>
        </p:txBody>
      </p:sp>
      <p:sp>
        <p:nvSpPr>
          <p:cNvPr id="1478" name="Google Shape;1478;p181"/>
          <p:cNvSpPr/>
          <p:nvPr/>
        </p:nvSpPr>
        <p:spPr>
          <a:xfrm>
            <a:off x="4804705" y="4153222"/>
            <a:ext cx="349200" cy="349200"/>
          </a:xfrm>
          <a:prstGeom prst="ellipse">
            <a:avLst/>
          </a:prstGeom>
          <a:solidFill>
            <a:srgbClr val="D8D8D8"/>
          </a:solidFill>
          <a:ln>
            <a:noFill/>
          </a:ln>
        </p:spPr>
        <p:txBody>
          <a:bodyPr spcFirstLastPara="1" wrap="square" lIns="91425" tIns="45700" rIns="91425" bIns="45700" anchor="ctr" anchorCtr="0">
            <a:noAutofit/>
          </a:bodyPr>
          <a:lstStyle/>
          <a:p>
            <a:pPr>
              <a:buSzPts val="2400"/>
            </a:pPr>
            <a:endParaRPr sz="2400"/>
          </a:p>
        </p:txBody>
      </p:sp>
      <p:sp>
        <p:nvSpPr>
          <p:cNvPr id="1479" name="Google Shape;1479;p181"/>
          <p:cNvSpPr/>
          <p:nvPr/>
        </p:nvSpPr>
        <p:spPr>
          <a:xfrm>
            <a:off x="4766103" y="4189324"/>
            <a:ext cx="453970" cy="276999"/>
          </a:xfrm>
          <a:prstGeom prst="rect">
            <a:avLst/>
          </a:prstGeom>
          <a:noFill/>
          <a:ln>
            <a:noFill/>
          </a:ln>
        </p:spPr>
        <p:txBody>
          <a:bodyPr spcFirstLastPara="1" wrap="square" lIns="91425" tIns="45700" rIns="91425" bIns="45700" anchor="t" anchorCtr="0">
            <a:noAutofit/>
          </a:bodyPr>
          <a:lstStyle/>
          <a:p>
            <a:pPr>
              <a:buClr>
                <a:srgbClr val="262626"/>
              </a:buClr>
              <a:buSzPts val="1200"/>
            </a:pPr>
            <a:r>
              <a:rPr lang="es-CL" sz="1200" b="1" dirty="0">
                <a:solidFill>
                  <a:srgbClr val="262626"/>
                </a:solidFill>
                <a:latin typeface="Calibri"/>
                <a:ea typeface="Calibri"/>
                <a:cs typeface="Calibri"/>
                <a:sym typeface="Calibri"/>
              </a:rPr>
              <a:t>23%</a:t>
            </a:r>
            <a:endParaRPr sz="1200" b="1" dirty="0">
              <a:solidFill>
                <a:srgbClr val="262626"/>
              </a:solidFill>
              <a:latin typeface="Calibri"/>
              <a:ea typeface="Calibri"/>
              <a:cs typeface="Calibri"/>
              <a:sym typeface="Calibri"/>
            </a:endParaRPr>
          </a:p>
        </p:txBody>
      </p:sp>
      <p:cxnSp>
        <p:nvCxnSpPr>
          <p:cNvPr id="1480" name="Google Shape;1480;p181"/>
          <p:cNvCxnSpPr/>
          <p:nvPr/>
        </p:nvCxnSpPr>
        <p:spPr>
          <a:xfrm>
            <a:off x="1331641" y="1152694"/>
            <a:ext cx="6299522" cy="0"/>
          </a:xfrm>
          <a:prstGeom prst="straightConnector1">
            <a:avLst/>
          </a:prstGeom>
          <a:noFill/>
          <a:ln w="9525" cap="flat" cmpd="sng">
            <a:solidFill>
              <a:srgbClr val="262626"/>
            </a:solidFill>
            <a:prstDash val="solid"/>
            <a:miter lim="800000"/>
            <a:headEnd type="none" w="sm" len="sm"/>
            <a:tailEnd type="none" w="sm" len="sm"/>
          </a:ln>
        </p:spPr>
      </p:cxnSp>
      <p:sp>
        <p:nvSpPr>
          <p:cNvPr id="1481" name="Google Shape;1481;p181"/>
          <p:cNvSpPr/>
          <p:nvPr/>
        </p:nvSpPr>
        <p:spPr>
          <a:xfrm>
            <a:off x="4781392" y="3489186"/>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45%</a:t>
            </a:r>
            <a:endParaRPr sz="1000">
              <a:solidFill>
                <a:srgbClr val="262626"/>
              </a:solidFill>
              <a:latin typeface="Calibri"/>
              <a:ea typeface="Calibri"/>
              <a:cs typeface="Calibri"/>
              <a:sym typeface="Calibri"/>
            </a:endParaRPr>
          </a:p>
        </p:txBody>
      </p:sp>
      <p:sp>
        <p:nvSpPr>
          <p:cNvPr id="1482" name="Google Shape;1482;p181"/>
          <p:cNvSpPr/>
          <p:nvPr/>
        </p:nvSpPr>
        <p:spPr>
          <a:xfrm>
            <a:off x="4791087" y="2064329"/>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23%</a:t>
            </a:r>
            <a:endParaRPr sz="1000">
              <a:solidFill>
                <a:srgbClr val="262626"/>
              </a:solidFill>
              <a:latin typeface="Calibri"/>
              <a:ea typeface="Calibri"/>
              <a:cs typeface="Calibri"/>
              <a:sym typeface="Calibri"/>
            </a:endParaRPr>
          </a:p>
        </p:txBody>
      </p:sp>
      <p:sp>
        <p:nvSpPr>
          <p:cNvPr id="1483" name="Google Shape;1483;p181"/>
          <p:cNvSpPr/>
          <p:nvPr/>
        </p:nvSpPr>
        <p:spPr>
          <a:xfrm>
            <a:off x="5934744" y="2064329"/>
            <a:ext cx="407484" cy="246221"/>
          </a:xfrm>
          <a:prstGeom prst="rect">
            <a:avLst/>
          </a:prstGeom>
          <a:noFill/>
          <a:ln>
            <a:noFill/>
          </a:ln>
        </p:spPr>
        <p:txBody>
          <a:bodyPr spcFirstLastPara="1" wrap="square" lIns="91425" tIns="45700" rIns="91425" bIns="45700" anchor="t" anchorCtr="0">
            <a:noAutofit/>
          </a:bodyPr>
          <a:lstStyle/>
          <a:p>
            <a:pPr>
              <a:buClr>
                <a:srgbClr val="262626"/>
              </a:buClr>
              <a:buSzPts val="1000"/>
            </a:pPr>
            <a:r>
              <a:rPr lang="es-CL" sz="1000">
                <a:solidFill>
                  <a:srgbClr val="262626"/>
                </a:solidFill>
                <a:latin typeface="Calibri"/>
                <a:ea typeface="Calibri"/>
                <a:cs typeface="Calibri"/>
                <a:sym typeface="Calibri"/>
              </a:rPr>
              <a:t>27%</a:t>
            </a:r>
            <a:endParaRPr sz="1000">
              <a:solidFill>
                <a:srgbClr val="262626"/>
              </a:solidFill>
              <a:latin typeface="Calibri"/>
              <a:ea typeface="Calibri"/>
              <a:cs typeface="Calibri"/>
              <a:sym typeface="Calibri"/>
            </a:endParaRPr>
          </a:p>
        </p:txBody>
      </p:sp>
      <p:sp>
        <p:nvSpPr>
          <p:cNvPr id="3" name="Date Placeholder 2">
            <a:extLst>
              <a:ext uri="{FF2B5EF4-FFF2-40B4-BE49-F238E27FC236}">
                <a16:creationId xmlns:a16="http://schemas.microsoft.com/office/drawing/2014/main" id="{38D817AE-F8A8-C4BD-1AAF-CEA49F45500D}"/>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0A58BBD5-717D-DC50-F778-771468C945FE}"/>
              </a:ext>
            </a:extLst>
          </p:cNvPr>
          <p:cNvSpPr>
            <a:spLocks noGrp="1"/>
          </p:cNvSpPr>
          <p:nvPr>
            <p:ph type="ftr" idx="11"/>
          </p:nvPr>
        </p:nvSpPr>
        <p:spPr/>
        <p:txBody>
          <a:bodyPr/>
          <a:lstStyle/>
          <a:p>
            <a:r>
              <a:rPr lang="en-US"/>
              <a:t>29º Congreso de Energía MEM</a:t>
            </a:r>
            <a:endParaRPr lang="en-CL"/>
          </a:p>
        </p:txBody>
      </p:sp>
      <p:sp>
        <p:nvSpPr>
          <p:cNvPr id="2" name="Google Shape;429;p53">
            <a:extLst>
              <a:ext uri="{FF2B5EF4-FFF2-40B4-BE49-F238E27FC236}">
                <a16:creationId xmlns:a16="http://schemas.microsoft.com/office/drawing/2014/main" id="{95A42672-5ABE-5FEA-7E1F-E4A6812FA925}"/>
              </a:ext>
            </a:extLst>
          </p:cNvPr>
          <p:cNvSpPr txBox="1">
            <a:spLocks noGrp="1"/>
          </p:cNvSpPr>
          <p:nvPr>
            <p:ph type="sldNum" idx="12"/>
          </p:nvPr>
        </p:nvSpPr>
        <p:spPr>
          <a:prstGeom prst="rect">
            <a:avLst/>
          </a:prstGeom>
        </p:spPr>
        <p:txBody>
          <a:bodyPr spcFirstLastPara="1" wrap="square" lIns="91425" tIns="45694" rIns="91425" bIns="45694" anchor="ctr" anchorCtr="0">
            <a:noAutofit/>
          </a:bodyPr>
          <a:lstStyle/>
          <a:p>
            <a:pPr>
              <a:buSzPts val="1400"/>
            </a:pPr>
            <a:fld id="{00000000-1234-1234-1234-123412341234}" type="slidenum">
              <a:rPr lang="en-US"/>
              <a:pPr>
                <a:buSzPts val="1400"/>
              </a:pPr>
              <a:t>47</a:t>
            </a:fld>
            <a:endParaRPr dirty="0"/>
          </a:p>
        </p:txBody>
      </p:sp>
      <p:sp>
        <p:nvSpPr>
          <p:cNvPr id="5" name="Title 4">
            <a:extLst>
              <a:ext uri="{FF2B5EF4-FFF2-40B4-BE49-F238E27FC236}">
                <a16:creationId xmlns:a16="http://schemas.microsoft.com/office/drawing/2014/main" id="{53394FA7-4AB1-859B-82C3-9D38960C235A}"/>
              </a:ext>
            </a:extLst>
          </p:cNvPr>
          <p:cNvSpPr>
            <a:spLocks noGrp="1"/>
          </p:cNvSpPr>
          <p:nvPr>
            <p:ph type="title"/>
          </p:nvPr>
        </p:nvSpPr>
        <p:spPr/>
        <p:txBody>
          <a:bodyPr>
            <a:normAutofit/>
          </a:bodyPr>
          <a:lstStyle/>
          <a:p>
            <a:r>
              <a:rPr lang="es-CL" sz="1800" b="1" dirty="0">
                <a:solidFill>
                  <a:srgbClr val="01B1DC"/>
                </a:solidFill>
                <a:latin typeface="Calibri"/>
                <a:ea typeface="Calibri"/>
                <a:cs typeface="Calibri"/>
                <a:sym typeface="Calibri"/>
              </a:rPr>
              <a:t>La carbono neutralidad implicará una duplicación de la tasa de electrificación</a:t>
            </a:r>
            <a:endParaRPr lang="en-CL"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82"/>
          <p:cNvSpPr/>
          <p:nvPr/>
        </p:nvSpPr>
        <p:spPr>
          <a:xfrm>
            <a:off x="981782" y="2160772"/>
            <a:ext cx="4643071" cy="2061445"/>
          </a:xfrm>
          <a:custGeom>
            <a:avLst/>
            <a:gdLst/>
            <a:ahLst/>
            <a:cxnLst/>
            <a:rect l="l" t="t" r="r" b="b"/>
            <a:pathLst>
              <a:path w="4643071" h="2082800" extrusionOk="0">
                <a:moveTo>
                  <a:pt x="0" y="2082800"/>
                </a:moveTo>
                <a:cubicBezTo>
                  <a:pt x="2117" y="1716617"/>
                  <a:pt x="4233" y="1387387"/>
                  <a:pt x="6350" y="1021204"/>
                </a:cubicBezTo>
                <a:cubicBezTo>
                  <a:pt x="1763183" y="735454"/>
                  <a:pt x="2859617" y="431800"/>
                  <a:pt x="4641850" y="0"/>
                </a:cubicBezTo>
                <a:cubicBezTo>
                  <a:pt x="4646083" y="694267"/>
                  <a:pt x="4637617" y="1388533"/>
                  <a:pt x="4641850" y="2082800"/>
                </a:cubicBezTo>
              </a:path>
            </a:pathLst>
          </a:custGeom>
          <a:solidFill>
            <a:srgbClr val="C00000">
              <a:alpha val="40000"/>
            </a:srgbClr>
          </a:solidFill>
          <a:ln>
            <a:noFill/>
          </a:ln>
        </p:spPr>
        <p:txBody>
          <a:bodyPr spcFirstLastPara="1" wrap="square" lIns="91425" tIns="45700" rIns="91425" bIns="45700" anchor="ctr" anchorCtr="0">
            <a:noAutofit/>
          </a:bodyPr>
          <a:lstStyle/>
          <a:p>
            <a:pPr algn="ctr">
              <a:buSzPts val="1800"/>
            </a:pPr>
            <a:endParaRPr sz="1800">
              <a:latin typeface="Calibri"/>
              <a:ea typeface="Calibri"/>
              <a:cs typeface="Calibri"/>
              <a:sym typeface="Calibri"/>
            </a:endParaRPr>
          </a:p>
        </p:txBody>
      </p:sp>
      <p:sp>
        <p:nvSpPr>
          <p:cNvPr id="1490" name="Google Shape;1490;p182"/>
          <p:cNvSpPr/>
          <p:nvPr/>
        </p:nvSpPr>
        <p:spPr>
          <a:xfrm>
            <a:off x="976865" y="2785172"/>
            <a:ext cx="4647744" cy="1443567"/>
          </a:xfrm>
          <a:custGeom>
            <a:avLst/>
            <a:gdLst/>
            <a:ahLst/>
            <a:cxnLst/>
            <a:rect l="l" t="t" r="r" b="b"/>
            <a:pathLst>
              <a:path w="4647744" h="1443567" extrusionOk="0">
                <a:moveTo>
                  <a:pt x="0" y="1439334"/>
                </a:moveTo>
                <a:cubicBezTo>
                  <a:pt x="2117" y="1073151"/>
                  <a:pt x="4233" y="766234"/>
                  <a:pt x="6350" y="400051"/>
                </a:cubicBezTo>
                <a:cubicBezTo>
                  <a:pt x="2051050" y="133351"/>
                  <a:pt x="2692401" y="139700"/>
                  <a:pt x="4646084" y="0"/>
                </a:cubicBezTo>
                <a:cubicBezTo>
                  <a:pt x="4650317" y="694267"/>
                  <a:pt x="4646083" y="749300"/>
                  <a:pt x="4637616" y="1443567"/>
                </a:cubicBezTo>
              </a:path>
            </a:pathLst>
          </a:custGeom>
          <a:solidFill>
            <a:srgbClr val="C00000">
              <a:alpha val="40000"/>
            </a:srgbClr>
          </a:solidFill>
          <a:ln>
            <a:noFill/>
          </a:ln>
        </p:spPr>
        <p:txBody>
          <a:bodyPr spcFirstLastPara="1" wrap="square" lIns="91425" tIns="45700" rIns="91425" bIns="45700" anchor="ctr" anchorCtr="0">
            <a:noAutofit/>
          </a:bodyPr>
          <a:lstStyle/>
          <a:p>
            <a:pPr algn="ctr">
              <a:buSzPts val="1800"/>
            </a:pPr>
            <a:endParaRPr sz="1800">
              <a:latin typeface="Calibri"/>
              <a:ea typeface="Calibri"/>
              <a:cs typeface="Calibri"/>
              <a:sym typeface="Calibri"/>
            </a:endParaRPr>
          </a:p>
        </p:txBody>
      </p:sp>
      <p:sp>
        <p:nvSpPr>
          <p:cNvPr id="1491" name="Google Shape;1491;p182"/>
          <p:cNvSpPr/>
          <p:nvPr/>
        </p:nvSpPr>
        <p:spPr>
          <a:xfrm>
            <a:off x="968454" y="3608052"/>
            <a:ext cx="4639567" cy="637133"/>
          </a:xfrm>
          <a:custGeom>
            <a:avLst/>
            <a:gdLst/>
            <a:ahLst/>
            <a:cxnLst/>
            <a:rect l="l" t="t" r="r" b="b"/>
            <a:pathLst>
              <a:path w="4639567" h="637133" extrusionOk="0">
                <a:moveTo>
                  <a:pt x="0" y="630620"/>
                </a:moveTo>
                <a:lnTo>
                  <a:pt x="4635062" y="637133"/>
                </a:lnTo>
                <a:cubicBezTo>
                  <a:pt x="4636564" y="428428"/>
                  <a:pt x="4638065" y="208705"/>
                  <a:pt x="4639567" y="0"/>
                </a:cubicBezTo>
                <a:cubicBezTo>
                  <a:pt x="2914366" y="269858"/>
                  <a:pt x="1602077" y="280776"/>
                  <a:pt x="9009" y="373868"/>
                </a:cubicBezTo>
              </a:path>
            </a:pathLst>
          </a:custGeom>
          <a:solidFill>
            <a:srgbClr val="0070C0">
              <a:alpha val="27058"/>
            </a:srgbClr>
          </a:solidFill>
          <a:ln>
            <a:noFill/>
          </a:ln>
        </p:spPr>
        <p:txBody>
          <a:bodyPr spcFirstLastPara="1" wrap="square" lIns="91425" tIns="45700" rIns="91425" bIns="45700" anchor="ctr" anchorCtr="0">
            <a:noAutofit/>
          </a:bodyPr>
          <a:lstStyle/>
          <a:p>
            <a:pPr algn="ctr">
              <a:buSzPts val="1800"/>
            </a:pPr>
            <a:endParaRPr sz="1800">
              <a:latin typeface="Calibri"/>
              <a:ea typeface="Calibri"/>
              <a:cs typeface="Calibri"/>
              <a:sym typeface="Calibri"/>
            </a:endParaRPr>
          </a:p>
        </p:txBody>
      </p:sp>
      <p:sp>
        <p:nvSpPr>
          <p:cNvPr id="1492" name="Google Shape;1492;p182"/>
          <p:cNvSpPr/>
          <p:nvPr/>
        </p:nvSpPr>
        <p:spPr>
          <a:xfrm>
            <a:off x="966617" y="3450116"/>
            <a:ext cx="4643239" cy="776680"/>
          </a:xfrm>
          <a:custGeom>
            <a:avLst/>
            <a:gdLst/>
            <a:ahLst/>
            <a:cxnLst/>
            <a:rect l="l" t="t" r="r" b="b"/>
            <a:pathLst>
              <a:path w="4643239" h="776680" extrusionOk="0">
                <a:moveTo>
                  <a:pt x="0" y="770167"/>
                </a:moveTo>
                <a:lnTo>
                  <a:pt x="4635062" y="776680"/>
                </a:lnTo>
                <a:cubicBezTo>
                  <a:pt x="4636564" y="567975"/>
                  <a:pt x="4641737" y="208705"/>
                  <a:pt x="4643239" y="0"/>
                </a:cubicBezTo>
                <a:cubicBezTo>
                  <a:pt x="2902159" y="229256"/>
                  <a:pt x="1602077" y="420323"/>
                  <a:pt x="9009" y="513415"/>
                </a:cubicBezTo>
              </a:path>
            </a:pathLst>
          </a:custGeom>
          <a:solidFill>
            <a:srgbClr val="0070C0">
              <a:alpha val="27058"/>
            </a:srgbClr>
          </a:solidFill>
          <a:ln>
            <a:noFill/>
          </a:ln>
        </p:spPr>
        <p:txBody>
          <a:bodyPr spcFirstLastPara="1" wrap="square" lIns="91425" tIns="45700" rIns="91425" bIns="45700" anchor="ctr" anchorCtr="0">
            <a:noAutofit/>
          </a:bodyPr>
          <a:lstStyle/>
          <a:p>
            <a:pPr algn="ctr">
              <a:buSzPts val="1800"/>
            </a:pPr>
            <a:endParaRPr sz="1800">
              <a:latin typeface="Calibri"/>
              <a:ea typeface="Calibri"/>
              <a:cs typeface="Calibri"/>
              <a:sym typeface="Calibri"/>
            </a:endParaRPr>
          </a:p>
        </p:txBody>
      </p:sp>
      <p:pic>
        <p:nvPicPr>
          <p:cNvPr id="1493" name="Google Shape;1493;p182"/>
          <p:cNvPicPr preferRelativeResize="0"/>
          <p:nvPr/>
        </p:nvPicPr>
        <p:blipFill rotWithShape="1">
          <a:blip r:embed="rId3">
            <a:alphaModFix/>
          </a:blip>
          <a:srcRect/>
          <a:stretch/>
        </p:blipFill>
        <p:spPr>
          <a:xfrm>
            <a:off x="-329749" y="1851670"/>
            <a:ext cx="6720445" cy="3845563"/>
          </a:xfrm>
          <a:prstGeom prst="rect">
            <a:avLst/>
          </a:prstGeom>
          <a:noFill/>
          <a:ln>
            <a:noFill/>
          </a:ln>
        </p:spPr>
      </p:pic>
      <p:sp>
        <p:nvSpPr>
          <p:cNvPr id="1494" name="Google Shape;1494;p182"/>
          <p:cNvSpPr txBox="1"/>
          <p:nvPr/>
        </p:nvSpPr>
        <p:spPr>
          <a:xfrm>
            <a:off x="5576077" y="1728723"/>
            <a:ext cx="720080" cy="432048"/>
          </a:xfrm>
          <a:prstGeom prst="rect">
            <a:avLst/>
          </a:prstGeom>
          <a:noFill/>
          <a:ln>
            <a:noFill/>
          </a:ln>
        </p:spPr>
        <p:txBody>
          <a:bodyPr spcFirstLastPara="1" wrap="square" lIns="91425" tIns="45700" rIns="91425" bIns="45700" anchor="ctr" anchorCtr="0">
            <a:noAutofit/>
          </a:bodyPr>
          <a:lstStyle/>
          <a:p>
            <a:pPr algn="ctr">
              <a:buClr>
                <a:srgbClr val="262626"/>
              </a:buClr>
              <a:buSzPts val="2000"/>
            </a:pPr>
            <a:r>
              <a:rPr lang="es-CL" sz="2000" b="1">
                <a:solidFill>
                  <a:srgbClr val="262626"/>
                </a:solidFill>
                <a:latin typeface="Calibri"/>
                <a:ea typeface="Calibri"/>
                <a:cs typeface="Calibri"/>
                <a:sym typeface="Calibri"/>
              </a:rPr>
              <a:t>-30%</a:t>
            </a:r>
            <a:endParaRPr/>
          </a:p>
        </p:txBody>
      </p:sp>
      <p:sp>
        <p:nvSpPr>
          <p:cNvPr id="1495" name="Google Shape;1495;p182"/>
          <p:cNvSpPr txBox="1"/>
          <p:nvPr/>
        </p:nvSpPr>
        <p:spPr>
          <a:xfrm>
            <a:off x="5545425" y="3689974"/>
            <a:ext cx="845272" cy="356054"/>
          </a:xfrm>
          <a:prstGeom prst="rect">
            <a:avLst/>
          </a:prstGeom>
          <a:noFill/>
          <a:ln>
            <a:noFill/>
          </a:ln>
        </p:spPr>
        <p:txBody>
          <a:bodyPr spcFirstLastPara="1" wrap="square" lIns="91425" tIns="45700" rIns="91425" bIns="45700" anchor="ctr" anchorCtr="0">
            <a:noAutofit/>
          </a:bodyPr>
          <a:lstStyle/>
          <a:p>
            <a:pPr algn="ctr">
              <a:buClr>
                <a:srgbClr val="262626"/>
              </a:buClr>
              <a:buSzPts val="2000"/>
            </a:pPr>
            <a:r>
              <a:rPr lang="es-CL" sz="2000" b="1">
                <a:solidFill>
                  <a:srgbClr val="262626"/>
                </a:solidFill>
                <a:latin typeface="Calibri"/>
                <a:ea typeface="Calibri"/>
                <a:cs typeface="Calibri"/>
                <a:sym typeface="Calibri"/>
              </a:rPr>
              <a:t>+24%</a:t>
            </a:r>
            <a:endParaRPr/>
          </a:p>
        </p:txBody>
      </p:sp>
      <p:cxnSp>
        <p:nvCxnSpPr>
          <p:cNvPr id="1496" name="Google Shape;1496;p182"/>
          <p:cNvCxnSpPr/>
          <p:nvPr/>
        </p:nvCxnSpPr>
        <p:spPr>
          <a:xfrm>
            <a:off x="5738644" y="2139703"/>
            <a:ext cx="8106" cy="666998"/>
          </a:xfrm>
          <a:prstGeom prst="straightConnector1">
            <a:avLst/>
          </a:prstGeom>
          <a:noFill/>
          <a:ln w="50800" cap="flat" cmpd="sng">
            <a:solidFill>
              <a:srgbClr val="3F3F3F"/>
            </a:solidFill>
            <a:prstDash val="solid"/>
            <a:miter lim="800000"/>
            <a:headEnd type="none" w="sm" len="sm"/>
            <a:tailEnd type="triangle" w="med" len="med"/>
          </a:ln>
        </p:spPr>
      </p:cxnSp>
      <p:cxnSp>
        <p:nvCxnSpPr>
          <p:cNvPr id="1497" name="Google Shape;1497;p182"/>
          <p:cNvCxnSpPr/>
          <p:nvPr/>
        </p:nvCxnSpPr>
        <p:spPr>
          <a:xfrm rot="10800000">
            <a:off x="5738644" y="3435847"/>
            <a:ext cx="0" cy="216025"/>
          </a:xfrm>
          <a:prstGeom prst="straightConnector1">
            <a:avLst/>
          </a:prstGeom>
          <a:noFill/>
          <a:ln w="50800" cap="flat" cmpd="sng">
            <a:solidFill>
              <a:srgbClr val="3F3F3F"/>
            </a:solidFill>
            <a:prstDash val="solid"/>
            <a:miter lim="800000"/>
            <a:headEnd type="none" w="sm" len="sm"/>
            <a:tailEnd type="triangle" w="med" len="med"/>
          </a:ln>
        </p:spPr>
      </p:cxnSp>
      <p:sp>
        <p:nvSpPr>
          <p:cNvPr id="1498" name="Google Shape;1498;p182"/>
          <p:cNvSpPr/>
          <p:nvPr/>
        </p:nvSpPr>
        <p:spPr>
          <a:xfrm>
            <a:off x="204170" y="1235097"/>
            <a:ext cx="434734" cy="246221"/>
          </a:xfrm>
          <a:prstGeom prst="rect">
            <a:avLst/>
          </a:prstGeom>
          <a:noFill/>
          <a:ln>
            <a:noFill/>
          </a:ln>
        </p:spPr>
        <p:txBody>
          <a:bodyPr spcFirstLastPara="1" wrap="square" lIns="91425" tIns="45700" rIns="91425" bIns="45700" anchor="t" anchorCtr="0">
            <a:noAutofit/>
          </a:bodyPr>
          <a:lstStyle/>
          <a:p>
            <a:pPr algn="ctr">
              <a:buClr>
                <a:srgbClr val="3F3F3F"/>
              </a:buClr>
              <a:buSzPts val="1000"/>
            </a:pPr>
            <a:r>
              <a:rPr lang="es-CL" sz="1000" b="1">
                <a:solidFill>
                  <a:srgbClr val="3F3F3F"/>
                </a:solidFill>
                <a:latin typeface="Calibri"/>
                <a:ea typeface="Calibri"/>
                <a:cs typeface="Calibri"/>
                <a:sym typeface="Calibri"/>
              </a:rPr>
              <a:t>TWh</a:t>
            </a:r>
            <a:endParaRPr/>
          </a:p>
        </p:txBody>
      </p:sp>
      <p:sp>
        <p:nvSpPr>
          <p:cNvPr id="1499" name="Google Shape;1499;p182"/>
          <p:cNvSpPr txBox="1"/>
          <p:nvPr/>
        </p:nvSpPr>
        <p:spPr>
          <a:xfrm>
            <a:off x="214984" y="4632384"/>
            <a:ext cx="7128792" cy="338514"/>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800">
                <a:solidFill>
                  <a:srgbClr val="595959"/>
                </a:solidFill>
                <a:latin typeface="Calibri" panose="020F0502020204030204" pitchFamily="34" charset="0"/>
                <a:ea typeface="Calibri"/>
                <a:cs typeface="Calibri" panose="020F0502020204030204" pitchFamily="34" charset="0"/>
                <a:sym typeface="Calibri"/>
              </a:rPr>
              <a:t>Fuente: Estudio Trayectorias del sector energético chileno hacia la carbono neutralidad en el contexto del OD7, E2Biz, 2020</a:t>
            </a:r>
            <a:endParaRPr sz="800">
              <a:latin typeface="Calibri" panose="020F0502020204030204" pitchFamily="34" charset="0"/>
              <a:cs typeface="Calibri" panose="020F0502020204030204" pitchFamily="34" charset="0"/>
            </a:endParaRPr>
          </a:p>
          <a:p>
            <a:pPr>
              <a:buClr>
                <a:srgbClr val="595959"/>
              </a:buClr>
              <a:buSzPts val="700"/>
            </a:pPr>
            <a:r>
              <a:rPr lang="es-CL" sz="800">
                <a:solidFill>
                  <a:srgbClr val="595959"/>
                </a:solidFill>
                <a:latin typeface="Calibri" panose="020F0502020204030204" pitchFamily="34" charset="0"/>
                <a:ea typeface="Calibri"/>
                <a:cs typeface="Calibri" panose="020F0502020204030204" pitchFamily="34" charset="0"/>
                <a:sym typeface="Calibri"/>
              </a:rPr>
              <a:t>Nota: La demanda total de energía excluye el cabotaje en transporte.</a:t>
            </a:r>
            <a:endParaRPr sz="800">
              <a:latin typeface="Calibri" panose="020F0502020204030204" pitchFamily="34" charset="0"/>
              <a:cs typeface="Calibri" panose="020F0502020204030204" pitchFamily="34" charset="0"/>
            </a:endParaRPr>
          </a:p>
        </p:txBody>
      </p:sp>
      <p:cxnSp>
        <p:nvCxnSpPr>
          <p:cNvPr id="1500" name="Google Shape;1500;p182"/>
          <p:cNvCxnSpPr/>
          <p:nvPr/>
        </p:nvCxnSpPr>
        <p:spPr>
          <a:xfrm>
            <a:off x="467544" y="1563639"/>
            <a:ext cx="0" cy="2664296"/>
          </a:xfrm>
          <a:prstGeom prst="straightConnector1">
            <a:avLst/>
          </a:prstGeom>
          <a:noFill/>
          <a:ln w="9525" cap="flat" cmpd="sng">
            <a:solidFill>
              <a:srgbClr val="7F7F7F"/>
            </a:solidFill>
            <a:prstDash val="solid"/>
            <a:miter lim="800000"/>
            <a:headEnd type="none" w="sm" len="sm"/>
            <a:tailEnd type="none" w="sm" len="sm"/>
          </a:ln>
        </p:spPr>
      </p:cxnSp>
      <p:cxnSp>
        <p:nvCxnSpPr>
          <p:cNvPr id="1501" name="Google Shape;1501;p182"/>
          <p:cNvCxnSpPr/>
          <p:nvPr/>
        </p:nvCxnSpPr>
        <p:spPr>
          <a:xfrm rot="10800000">
            <a:off x="395536" y="1779662"/>
            <a:ext cx="72008" cy="0"/>
          </a:xfrm>
          <a:prstGeom prst="straightConnector1">
            <a:avLst/>
          </a:prstGeom>
          <a:noFill/>
          <a:ln w="9525" cap="flat" cmpd="sng">
            <a:solidFill>
              <a:srgbClr val="7F7F7F"/>
            </a:solidFill>
            <a:prstDash val="solid"/>
            <a:miter lim="800000"/>
            <a:headEnd type="none" w="sm" len="sm"/>
            <a:tailEnd type="none" w="sm" len="sm"/>
          </a:ln>
        </p:spPr>
      </p:cxnSp>
      <p:sp>
        <p:nvSpPr>
          <p:cNvPr id="1502" name="Google Shape;1502;p182"/>
          <p:cNvSpPr txBox="1"/>
          <p:nvPr/>
        </p:nvSpPr>
        <p:spPr>
          <a:xfrm>
            <a:off x="57020" y="1656551"/>
            <a:ext cx="423939" cy="246181"/>
          </a:xfrm>
          <a:prstGeom prst="rect">
            <a:avLst/>
          </a:prstGeom>
          <a:noFill/>
          <a:ln>
            <a:noFill/>
          </a:ln>
        </p:spPr>
        <p:txBody>
          <a:bodyPr spcFirstLastPara="1" wrap="square" lIns="91425" tIns="45700" rIns="91425" bIns="45700" anchor="t" anchorCtr="0">
            <a:spAutoFit/>
          </a:bodyPr>
          <a:lstStyle/>
          <a:p>
            <a:pPr>
              <a:buClr>
                <a:srgbClr val="595959"/>
              </a:buClr>
              <a:buSzPts val="1000"/>
            </a:pPr>
            <a:r>
              <a:rPr lang="es-CL" sz="1000">
                <a:solidFill>
                  <a:srgbClr val="595959"/>
                </a:solidFill>
                <a:latin typeface="Calibri"/>
                <a:ea typeface="Calibri"/>
                <a:cs typeface="Calibri"/>
                <a:sym typeface="Calibri"/>
              </a:rPr>
              <a:t>800</a:t>
            </a:r>
            <a:endParaRPr/>
          </a:p>
        </p:txBody>
      </p:sp>
      <p:cxnSp>
        <p:nvCxnSpPr>
          <p:cNvPr id="1503" name="Google Shape;1503;p182"/>
          <p:cNvCxnSpPr/>
          <p:nvPr/>
        </p:nvCxnSpPr>
        <p:spPr>
          <a:xfrm rot="10800000">
            <a:off x="408952" y="4226796"/>
            <a:ext cx="72008" cy="0"/>
          </a:xfrm>
          <a:prstGeom prst="straightConnector1">
            <a:avLst/>
          </a:prstGeom>
          <a:noFill/>
          <a:ln w="9525" cap="flat" cmpd="sng">
            <a:solidFill>
              <a:srgbClr val="7F7F7F"/>
            </a:solidFill>
            <a:prstDash val="solid"/>
            <a:miter lim="800000"/>
            <a:headEnd type="none" w="sm" len="sm"/>
            <a:tailEnd type="none" w="sm" len="sm"/>
          </a:ln>
        </p:spPr>
      </p:cxnSp>
      <p:sp>
        <p:nvSpPr>
          <p:cNvPr id="1504" name="Google Shape;1504;p182"/>
          <p:cNvSpPr txBox="1"/>
          <p:nvPr/>
        </p:nvSpPr>
        <p:spPr>
          <a:xfrm>
            <a:off x="79610" y="4103686"/>
            <a:ext cx="387935" cy="246181"/>
          </a:xfrm>
          <a:prstGeom prst="rect">
            <a:avLst/>
          </a:prstGeom>
          <a:noFill/>
          <a:ln>
            <a:noFill/>
          </a:ln>
        </p:spPr>
        <p:txBody>
          <a:bodyPr spcFirstLastPara="1" wrap="square" lIns="91425" tIns="45700" rIns="91425" bIns="45700" anchor="t" anchorCtr="0">
            <a:spAutoFit/>
          </a:bodyPr>
          <a:lstStyle/>
          <a:p>
            <a:pPr algn="r">
              <a:buClr>
                <a:srgbClr val="595959"/>
              </a:buClr>
              <a:buSzPts val="1000"/>
            </a:pPr>
            <a:r>
              <a:rPr lang="es-CL" sz="1000">
                <a:solidFill>
                  <a:srgbClr val="595959"/>
                </a:solidFill>
                <a:latin typeface="Calibri"/>
                <a:ea typeface="Calibri"/>
                <a:cs typeface="Calibri"/>
                <a:sym typeface="Calibri"/>
              </a:rPr>
              <a:t>0</a:t>
            </a:r>
            <a:endParaRPr/>
          </a:p>
        </p:txBody>
      </p:sp>
      <p:sp>
        <p:nvSpPr>
          <p:cNvPr id="1505" name="Google Shape;1505;p182"/>
          <p:cNvSpPr txBox="1"/>
          <p:nvPr/>
        </p:nvSpPr>
        <p:spPr>
          <a:xfrm>
            <a:off x="21017" y="2880119"/>
            <a:ext cx="387935" cy="246181"/>
          </a:xfrm>
          <a:prstGeom prst="rect">
            <a:avLst/>
          </a:prstGeom>
          <a:noFill/>
          <a:ln>
            <a:noFill/>
          </a:ln>
        </p:spPr>
        <p:txBody>
          <a:bodyPr spcFirstLastPara="1" wrap="square" lIns="91425" tIns="45700" rIns="91425" bIns="45700" anchor="t" anchorCtr="0">
            <a:spAutoFit/>
          </a:bodyPr>
          <a:lstStyle/>
          <a:p>
            <a:pPr>
              <a:buClr>
                <a:srgbClr val="595959"/>
              </a:buClr>
              <a:buSzPts val="1000"/>
            </a:pPr>
            <a:r>
              <a:rPr lang="es-CL" sz="1000">
                <a:solidFill>
                  <a:srgbClr val="595959"/>
                </a:solidFill>
                <a:latin typeface="Calibri"/>
                <a:ea typeface="Calibri"/>
                <a:cs typeface="Calibri"/>
                <a:sym typeface="Calibri"/>
              </a:rPr>
              <a:t>400</a:t>
            </a:r>
            <a:endParaRPr/>
          </a:p>
        </p:txBody>
      </p:sp>
      <p:cxnSp>
        <p:nvCxnSpPr>
          <p:cNvPr id="1506" name="Google Shape;1506;p182"/>
          <p:cNvCxnSpPr/>
          <p:nvPr/>
        </p:nvCxnSpPr>
        <p:spPr>
          <a:xfrm rot="10800000">
            <a:off x="395536" y="3003798"/>
            <a:ext cx="72008" cy="0"/>
          </a:xfrm>
          <a:prstGeom prst="straightConnector1">
            <a:avLst/>
          </a:prstGeom>
          <a:noFill/>
          <a:ln w="9525" cap="flat" cmpd="sng">
            <a:solidFill>
              <a:srgbClr val="7F7F7F"/>
            </a:solidFill>
            <a:prstDash val="solid"/>
            <a:miter lim="800000"/>
            <a:headEnd type="none" w="sm" len="sm"/>
            <a:tailEnd type="none" w="sm" len="sm"/>
          </a:ln>
        </p:spPr>
      </p:cxnSp>
      <p:grpSp>
        <p:nvGrpSpPr>
          <p:cNvPr id="1507" name="Google Shape;1507;p182"/>
          <p:cNvGrpSpPr/>
          <p:nvPr/>
        </p:nvGrpSpPr>
        <p:grpSpPr>
          <a:xfrm>
            <a:off x="6516217" y="1988136"/>
            <a:ext cx="2682434" cy="2139047"/>
            <a:chOff x="6659943" y="1988135"/>
            <a:chExt cx="2682434" cy="2139047"/>
          </a:xfrm>
        </p:grpSpPr>
        <p:pic>
          <p:nvPicPr>
            <p:cNvPr id="1508" name="Google Shape;1508;p182"/>
            <p:cNvPicPr preferRelativeResize="0"/>
            <p:nvPr/>
          </p:nvPicPr>
          <p:blipFill rotWithShape="1">
            <a:blip r:embed="rId4">
              <a:alphaModFix/>
            </a:blip>
            <a:srcRect/>
            <a:stretch/>
          </p:blipFill>
          <p:spPr>
            <a:xfrm>
              <a:off x="6659943" y="2028753"/>
              <a:ext cx="432337" cy="1948950"/>
            </a:xfrm>
            <a:prstGeom prst="rect">
              <a:avLst/>
            </a:prstGeom>
            <a:noFill/>
            <a:ln>
              <a:noFill/>
            </a:ln>
          </p:spPr>
        </p:pic>
        <p:sp>
          <p:nvSpPr>
            <p:cNvPr id="1509" name="Google Shape;1509;p182"/>
            <p:cNvSpPr/>
            <p:nvPr/>
          </p:nvSpPr>
          <p:spPr>
            <a:xfrm>
              <a:off x="7065425" y="1988135"/>
              <a:ext cx="2276952" cy="2139047"/>
            </a:xfrm>
            <a:prstGeom prst="rect">
              <a:avLst/>
            </a:prstGeom>
            <a:noFill/>
            <a:ln>
              <a:noFill/>
            </a:ln>
          </p:spPr>
          <p:txBody>
            <a:bodyPr spcFirstLastPara="1" wrap="square" lIns="91425" tIns="45700" rIns="91425" bIns="45700" anchor="t" anchorCtr="0">
              <a:noAutofit/>
            </a:bodyPr>
            <a:lstStyle/>
            <a:p>
              <a:pPr>
                <a:buClr>
                  <a:srgbClr val="3F3F3F"/>
                </a:buClr>
                <a:buSzPts val="1000"/>
              </a:pPr>
              <a:r>
                <a:rPr lang="es-CL" sz="1000" b="1">
                  <a:solidFill>
                    <a:srgbClr val="3F3F3F"/>
                  </a:solidFill>
                  <a:latin typeface="Calibri"/>
                  <a:ea typeface="Calibri"/>
                  <a:cs typeface="Calibri"/>
                  <a:sym typeface="Calibri"/>
                </a:rPr>
                <a:t>Demanda de energía </a:t>
              </a:r>
              <a:endParaRPr/>
            </a:p>
            <a:p>
              <a:pPr>
                <a:buClr>
                  <a:srgbClr val="3F3F3F"/>
                </a:buClr>
                <a:buSzPts val="1000"/>
              </a:pPr>
              <a:r>
                <a:rPr lang="es-CL" sz="1000" b="1">
                  <a:solidFill>
                    <a:srgbClr val="3F3F3F"/>
                  </a:solidFill>
                  <a:latin typeface="Calibri"/>
                  <a:ea typeface="Calibri"/>
                  <a:cs typeface="Calibri"/>
                  <a:sym typeface="Calibri"/>
                </a:rPr>
                <a:t>(Caso Base)</a:t>
              </a:r>
              <a:endParaRPr/>
            </a:p>
            <a:p>
              <a:pPr>
                <a:buSzPts val="900"/>
              </a:pPr>
              <a:endParaRPr sz="900" b="1">
                <a:solidFill>
                  <a:srgbClr val="3F3F3F"/>
                </a:solidFill>
                <a:latin typeface="Calibri"/>
                <a:ea typeface="Calibri"/>
                <a:cs typeface="Calibri"/>
                <a:sym typeface="Calibri"/>
              </a:endParaRPr>
            </a:p>
            <a:p>
              <a:pPr>
                <a:buSzPts val="800"/>
              </a:pPr>
              <a:endParaRPr sz="800" b="1">
                <a:solidFill>
                  <a:srgbClr val="3F3F3F"/>
                </a:solidFill>
                <a:latin typeface="Calibri"/>
                <a:ea typeface="Calibri"/>
                <a:cs typeface="Calibri"/>
                <a:sym typeface="Calibri"/>
              </a:endParaRPr>
            </a:p>
            <a:p>
              <a:pPr>
                <a:buClr>
                  <a:srgbClr val="3F3F3F"/>
                </a:buClr>
                <a:buSzPts val="1000"/>
              </a:pPr>
              <a:r>
                <a:rPr lang="es-CL" sz="1000" b="1">
                  <a:solidFill>
                    <a:srgbClr val="3F3F3F"/>
                  </a:solidFill>
                  <a:latin typeface="Calibri"/>
                  <a:ea typeface="Calibri"/>
                  <a:cs typeface="Calibri"/>
                  <a:sym typeface="Calibri"/>
                </a:rPr>
                <a:t>Demanda de energía</a:t>
              </a:r>
              <a:endParaRPr/>
            </a:p>
            <a:p>
              <a:pPr>
                <a:buClr>
                  <a:srgbClr val="3F3F3F"/>
                </a:buClr>
                <a:buSzPts val="1000"/>
              </a:pPr>
              <a:r>
                <a:rPr lang="es-CL" sz="1000" b="1">
                  <a:solidFill>
                    <a:srgbClr val="3F3F3F"/>
                  </a:solidFill>
                  <a:latin typeface="Calibri"/>
                  <a:ea typeface="Calibri"/>
                  <a:cs typeface="Calibri"/>
                  <a:sym typeface="Calibri"/>
                </a:rPr>
                <a:t>(Trayectoria carbono neutralidad)</a:t>
              </a:r>
              <a:endParaRPr/>
            </a:p>
            <a:p>
              <a:pPr>
                <a:buSzPts val="700"/>
              </a:pPr>
              <a:endParaRPr sz="700" b="1">
                <a:solidFill>
                  <a:srgbClr val="3F3F3F"/>
                </a:solidFill>
                <a:latin typeface="Calibri"/>
                <a:ea typeface="Calibri"/>
                <a:cs typeface="Calibri"/>
                <a:sym typeface="Calibri"/>
              </a:endParaRPr>
            </a:p>
            <a:p>
              <a:pPr>
                <a:buSzPts val="900"/>
              </a:pPr>
              <a:endParaRPr sz="900" b="1">
                <a:solidFill>
                  <a:srgbClr val="3F3F3F"/>
                </a:solidFill>
                <a:latin typeface="Calibri"/>
                <a:ea typeface="Calibri"/>
                <a:cs typeface="Calibri"/>
                <a:sym typeface="Calibri"/>
              </a:endParaRPr>
            </a:p>
            <a:p>
              <a:pPr>
                <a:buClr>
                  <a:srgbClr val="3F3F3F"/>
                </a:buClr>
                <a:buSzPts val="1000"/>
              </a:pPr>
              <a:r>
                <a:rPr lang="es-CL" sz="1000" b="1">
                  <a:solidFill>
                    <a:srgbClr val="3F3F3F"/>
                  </a:solidFill>
                  <a:latin typeface="Calibri"/>
                  <a:ea typeface="Calibri"/>
                  <a:cs typeface="Calibri"/>
                  <a:sym typeface="Calibri"/>
                </a:rPr>
                <a:t>Demanda eléctrica</a:t>
              </a:r>
              <a:endParaRPr/>
            </a:p>
            <a:p>
              <a:pPr>
                <a:buClr>
                  <a:srgbClr val="3F3F3F"/>
                </a:buClr>
                <a:buSzPts val="1000"/>
              </a:pPr>
              <a:r>
                <a:rPr lang="es-CL" sz="1000" b="1">
                  <a:solidFill>
                    <a:srgbClr val="3F3F3F"/>
                  </a:solidFill>
                  <a:latin typeface="Calibri"/>
                  <a:ea typeface="Calibri"/>
                  <a:cs typeface="Calibri"/>
                  <a:sym typeface="Calibri"/>
                </a:rPr>
                <a:t>(Caso base)</a:t>
              </a:r>
              <a:endParaRPr/>
            </a:p>
            <a:p>
              <a:pPr>
                <a:buSzPts val="600"/>
              </a:pPr>
              <a:endParaRPr sz="600" b="1">
                <a:solidFill>
                  <a:srgbClr val="3F3F3F"/>
                </a:solidFill>
                <a:latin typeface="Calibri"/>
                <a:ea typeface="Calibri"/>
                <a:cs typeface="Calibri"/>
                <a:sym typeface="Calibri"/>
              </a:endParaRPr>
            </a:p>
            <a:p>
              <a:pPr>
                <a:buSzPts val="1000"/>
              </a:pPr>
              <a:endParaRPr sz="1000" b="1">
                <a:solidFill>
                  <a:srgbClr val="3F3F3F"/>
                </a:solidFill>
                <a:latin typeface="Calibri"/>
                <a:ea typeface="Calibri"/>
                <a:cs typeface="Calibri"/>
                <a:sym typeface="Calibri"/>
              </a:endParaRPr>
            </a:p>
            <a:p>
              <a:pPr>
                <a:buClr>
                  <a:srgbClr val="3F3F3F"/>
                </a:buClr>
                <a:buSzPts val="1000"/>
              </a:pPr>
              <a:r>
                <a:rPr lang="es-CL" sz="1000" b="1">
                  <a:solidFill>
                    <a:srgbClr val="3F3F3F"/>
                  </a:solidFill>
                  <a:latin typeface="Calibri"/>
                  <a:ea typeface="Calibri"/>
                  <a:cs typeface="Calibri"/>
                  <a:sym typeface="Calibri"/>
                </a:rPr>
                <a:t>Demanda eléctrica</a:t>
              </a:r>
              <a:endParaRPr/>
            </a:p>
            <a:p>
              <a:pPr>
                <a:buClr>
                  <a:srgbClr val="3F3F3F"/>
                </a:buClr>
                <a:buSzPts val="1000"/>
              </a:pPr>
              <a:r>
                <a:rPr lang="es-CL" sz="1000" b="1">
                  <a:solidFill>
                    <a:srgbClr val="3F3F3F"/>
                  </a:solidFill>
                  <a:latin typeface="Calibri"/>
                  <a:ea typeface="Calibri"/>
                  <a:cs typeface="Calibri"/>
                  <a:sym typeface="Calibri"/>
                </a:rPr>
                <a:t>(Trayectoria carbono neutralidad)</a:t>
              </a:r>
              <a:endParaRPr/>
            </a:p>
          </p:txBody>
        </p:sp>
        <p:pic>
          <p:nvPicPr>
            <p:cNvPr id="1510" name="Google Shape;1510;p182"/>
            <p:cNvPicPr preferRelativeResize="0"/>
            <p:nvPr/>
          </p:nvPicPr>
          <p:blipFill rotWithShape="1">
            <a:blip r:embed="rId5">
              <a:alphaModFix/>
            </a:blip>
            <a:srcRect/>
            <a:stretch/>
          </p:blipFill>
          <p:spPr>
            <a:xfrm rot="10800000">
              <a:off x="6680408" y="3009727"/>
              <a:ext cx="432337" cy="910281"/>
            </a:xfrm>
            <a:prstGeom prst="rect">
              <a:avLst/>
            </a:prstGeom>
            <a:noFill/>
            <a:ln>
              <a:noFill/>
            </a:ln>
          </p:spPr>
        </p:pic>
      </p:grpSp>
      <p:sp>
        <p:nvSpPr>
          <p:cNvPr id="1511" name="Google Shape;1511;p182"/>
          <p:cNvSpPr/>
          <p:nvPr/>
        </p:nvSpPr>
        <p:spPr>
          <a:xfrm>
            <a:off x="609380" y="1235097"/>
            <a:ext cx="635110" cy="246221"/>
          </a:xfrm>
          <a:prstGeom prst="rect">
            <a:avLst/>
          </a:prstGeom>
          <a:noFill/>
          <a:ln>
            <a:noFill/>
          </a:ln>
        </p:spPr>
        <p:txBody>
          <a:bodyPr spcFirstLastPara="1" wrap="square" lIns="91425" tIns="45700" rIns="91425" bIns="45700" anchor="t" anchorCtr="0">
            <a:noAutofit/>
          </a:bodyPr>
          <a:lstStyle/>
          <a:p>
            <a:pPr algn="ctr">
              <a:buClr>
                <a:srgbClr val="3F3F3F"/>
              </a:buClr>
              <a:buSzPts val="1000"/>
            </a:pPr>
            <a:r>
              <a:rPr lang="es-CL" sz="1000" b="1">
                <a:solidFill>
                  <a:srgbClr val="3F3F3F"/>
                </a:solidFill>
                <a:latin typeface="Calibri"/>
                <a:ea typeface="Calibri"/>
                <a:cs typeface="Calibri"/>
                <a:sym typeface="Calibri"/>
              </a:rPr>
              <a:t>Exajoule</a:t>
            </a:r>
            <a:endParaRPr sz="1000" b="1">
              <a:solidFill>
                <a:srgbClr val="3F3F3F"/>
              </a:solidFill>
              <a:latin typeface="Calibri"/>
              <a:ea typeface="Calibri"/>
              <a:cs typeface="Calibri"/>
              <a:sym typeface="Calibri"/>
            </a:endParaRPr>
          </a:p>
        </p:txBody>
      </p:sp>
      <p:pic>
        <p:nvPicPr>
          <p:cNvPr id="1512" name="Google Shape;1512;p182"/>
          <p:cNvPicPr preferRelativeResize="0"/>
          <p:nvPr/>
        </p:nvPicPr>
        <p:blipFill rotWithShape="1">
          <a:blip r:embed="rId6">
            <a:alphaModFix/>
          </a:blip>
          <a:srcRect/>
          <a:stretch/>
        </p:blipFill>
        <p:spPr>
          <a:xfrm>
            <a:off x="755576" y="1409206"/>
            <a:ext cx="8547751" cy="3426020"/>
          </a:xfrm>
          <a:prstGeom prst="rect">
            <a:avLst/>
          </a:prstGeom>
          <a:noFill/>
          <a:ln>
            <a:noFill/>
          </a:ln>
        </p:spPr>
      </p:pic>
      <p:sp>
        <p:nvSpPr>
          <p:cNvPr id="3" name="Date Placeholder 2">
            <a:extLst>
              <a:ext uri="{FF2B5EF4-FFF2-40B4-BE49-F238E27FC236}">
                <a16:creationId xmlns:a16="http://schemas.microsoft.com/office/drawing/2014/main" id="{7B9DCA42-9C34-6104-4DF4-A532CB68A57E}"/>
              </a:ext>
            </a:extLst>
          </p:cNvPr>
          <p:cNvSpPr>
            <a:spLocks noGrp="1"/>
          </p:cNvSpPr>
          <p:nvPr>
            <p:ph type="dt" idx="10"/>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A91C8C7A-1D66-DDD0-8679-4948B27578E7}"/>
              </a:ext>
            </a:extLst>
          </p:cNvPr>
          <p:cNvSpPr>
            <a:spLocks noGrp="1"/>
          </p:cNvSpPr>
          <p:nvPr>
            <p:ph type="ftr" idx="11"/>
          </p:nvPr>
        </p:nvSpPr>
        <p:spPr/>
        <p:txBody>
          <a:bodyPr/>
          <a:lstStyle/>
          <a:p>
            <a:r>
              <a:rPr lang="en-US"/>
              <a:t>29º Congreso de Energía MEM</a:t>
            </a:r>
            <a:endParaRPr lang="en-CL"/>
          </a:p>
        </p:txBody>
      </p:sp>
      <p:sp>
        <p:nvSpPr>
          <p:cNvPr id="2" name="Google Shape;429;p53">
            <a:extLst>
              <a:ext uri="{FF2B5EF4-FFF2-40B4-BE49-F238E27FC236}">
                <a16:creationId xmlns:a16="http://schemas.microsoft.com/office/drawing/2014/main" id="{5025E617-E388-CFA0-956A-39E94ADCB64E}"/>
              </a:ext>
            </a:extLst>
          </p:cNvPr>
          <p:cNvSpPr txBox="1">
            <a:spLocks noGrp="1"/>
          </p:cNvSpPr>
          <p:nvPr>
            <p:ph type="sldNum" idx="12"/>
          </p:nvPr>
        </p:nvSpPr>
        <p:spPr>
          <a:prstGeom prst="rect">
            <a:avLst/>
          </a:prstGeom>
        </p:spPr>
        <p:txBody>
          <a:bodyPr spcFirstLastPara="1" wrap="square" lIns="91425" tIns="45694" rIns="91425" bIns="45694" anchor="ctr" anchorCtr="0">
            <a:noAutofit/>
          </a:bodyPr>
          <a:lstStyle/>
          <a:p>
            <a:pPr>
              <a:buSzPts val="1400"/>
            </a:pPr>
            <a:fld id="{00000000-1234-1234-1234-123412341234}" type="slidenum">
              <a:rPr lang="en-US"/>
              <a:pPr>
                <a:buSzPts val="1400"/>
              </a:pPr>
              <a:t>48</a:t>
            </a:fld>
            <a:endParaRPr dirty="0"/>
          </a:p>
        </p:txBody>
      </p:sp>
      <p:sp>
        <p:nvSpPr>
          <p:cNvPr id="1513" name="Google Shape;1513;p18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nSpc>
                <a:spcPct val="100000"/>
              </a:lnSpc>
              <a:buSzPts val="2000"/>
            </a:pPr>
            <a:r>
              <a:rPr lang="es-CL" b="1" dirty="0">
                <a:solidFill>
                  <a:srgbClr val="00B1DB"/>
                </a:solidFill>
                <a:latin typeface="Calibri"/>
                <a:ea typeface="Calibri"/>
                <a:cs typeface="Calibri"/>
                <a:sym typeface="Calibri"/>
              </a:rPr>
              <a:t>La carbono neutralidad reducirá la demanda total de energía en un 30% (respecto de un caso base no “net-</a:t>
            </a:r>
            <a:r>
              <a:rPr lang="es-CL" b="1" dirty="0" err="1">
                <a:solidFill>
                  <a:srgbClr val="00B1DB"/>
                </a:solidFill>
                <a:latin typeface="Calibri"/>
                <a:ea typeface="Calibri"/>
                <a:cs typeface="Calibri"/>
                <a:sym typeface="Calibri"/>
              </a:rPr>
              <a:t>zero</a:t>
            </a:r>
            <a:r>
              <a:rPr lang="es-CL" b="1" dirty="0">
                <a:solidFill>
                  <a:srgbClr val="00B1DB"/>
                </a:solidFill>
                <a:latin typeface="Calibri"/>
                <a:ea typeface="Calibri"/>
                <a:cs typeface="Calibri"/>
                <a:sym typeface="Calibri"/>
              </a:rPr>
              <a:t>”), pero aumentará la demanda de electricidad en un 24%</a:t>
            </a:r>
            <a:endParaRPr b="1" dirty="0">
              <a:solidFill>
                <a:srgbClr val="00B1DB"/>
              </a:solidFill>
              <a:latin typeface="Calibri"/>
              <a:ea typeface="Calibri"/>
              <a:cs typeface="Calibri"/>
              <a:sym typeface="Calibri"/>
            </a:endParaRPr>
          </a:p>
        </p:txBody>
      </p:sp>
      <p:sp>
        <p:nvSpPr>
          <p:cNvPr id="1514" name="Google Shape;1514;p182"/>
          <p:cNvSpPr txBox="1"/>
          <p:nvPr/>
        </p:nvSpPr>
        <p:spPr>
          <a:xfrm>
            <a:off x="6864097" y="5327904"/>
            <a:ext cx="184731" cy="369291"/>
          </a:xfrm>
          <a:prstGeom prst="rect">
            <a:avLst/>
          </a:prstGeom>
          <a:noFill/>
          <a:ln>
            <a:noFill/>
          </a:ln>
        </p:spPr>
        <p:txBody>
          <a:bodyPr spcFirstLastPara="1" wrap="square" lIns="91425" tIns="45700" rIns="91425" bIns="45700" anchor="t" anchorCtr="0">
            <a:spAutoFit/>
          </a:bodyPr>
          <a:lstStyle/>
          <a:p>
            <a:pPr>
              <a:buSzPts val="1800"/>
            </a:pPr>
            <a:endParaRPr sz="1800">
              <a:latin typeface="Calibri"/>
              <a:ea typeface="Calibri"/>
              <a:cs typeface="Calibri"/>
              <a:sym typeface="Calibri"/>
            </a:endParaRPr>
          </a:p>
        </p:txBody>
      </p:sp>
      <p:sp>
        <p:nvSpPr>
          <p:cNvPr id="1515" name="Google Shape;1515;p182"/>
          <p:cNvSpPr txBox="1"/>
          <p:nvPr/>
        </p:nvSpPr>
        <p:spPr>
          <a:xfrm>
            <a:off x="31727" y="3427706"/>
            <a:ext cx="387935" cy="246181"/>
          </a:xfrm>
          <a:prstGeom prst="rect">
            <a:avLst/>
          </a:prstGeom>
          <a:noFill/>
          <a:ln>
            <a:noFill/>
          </a:ln>
        </p:spPr>
        <p:txBody>
          <a:bodyPr spcFirstLastPara="1" wrap="square" lIns="91425" tIns="45700" rIns="91425" bIns="45700" anchor="t" anchorCtr="0">
            <a:spAutoFit/>
          </a:bodyPr>
          <a:lstStyle/>
          <a:p>
            <a:pPr>
              <a:buClr>
                <a:srgbClr val="595959"/>
              </a:buClr>
              <a:buSzPts val="1000"/>
            </a:pPr>
            <a:r>
              <a:rPr lang="es-CL" sz="1000">
                <a:solidFill>
                  <a:srgbClr val="595959"/>
                </a:solidFill>
                <a:latin typeface="Calibri"/>
                <a:ea typeface="Calibri"/>
                <a:cs typeface="Calibri"/>
                <a:sym typeface="Calibri"/>
              </a:rPr>
              <a:t>200</a:t>
            </a:r>
            <a:endParaRPr/>
          </a:p>
        </p:txBody>
      </p:sp>
      <p:cxnSp>
        <p:nvCxnSpPr>
          <p:cNvPr id="1516" name="Google Shape;1516;p182"/>
          <p:cNvCxnSpPr/>
          <p:nvPr/>
        </p:nvCxnSpPr>
        <p:spPr>
          <a:xfrm rot="10800000">
            <a:off x="406246" y="3551386"/>
            <a:ext cx="72008"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0"/>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1489"/>
                                        </p:tgtEl>
                                      </p:cBhvr>
                                    </p:animEffect>
                                    <p:set>
                                      <p:cBhvr>
                                        <p:cTn id="17" dur="1" fill="hold">
                                          <p:stCondLst>
                                            <p:cond delay="500"/>
                                          </p:stCondLst>
                                        </p:cTn>
                                        <p:tgtEl>
                                          <p:spTgt spid="14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92"/>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1"/>
                                          </p:stCondLst>
                                        </p:cTn>
                                        <p:tgtEl>
                                          <p:spTgt spid="149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49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5"/>
          <p:cNvPicPr preferRelativeResize="0"/>
          <p:nvPr/>
        </p:nvPicPr>
        <p:blipFill rotWithShape="1">
          <a:blip r:embed="rId3">
            <a:alphaModFix/>
          </a:blip>
          <a:srcRect t="6979" b="8625"/>
          <a:stretch/>
        </p:blipFill>
        <p:spPr>
          <a:xfrm>
            <a:off x="0" y="0"/>
            <a:ext cx="9144000" cy="5143502"/>
          </a:xfrm>
          <a:prstGeom prst="rect">
            <a:avLst/>
          </a:prstGeom>
          <a:noFill/>
          <a:ln>
            <a:noFill/>
          </a:ln>
        </p:spPr>
      </p:pic>
      <p:sp>
        <p:nvSpPr>
          <p:cNvPr id="647" name="Google Shape;647;p65"/>
          <p:cNvSpPr txBox="1">
            <a:spLocks noGrp="1"/>
          </p:cNvSpPr>
          <p:nvPr>
            <p:ph type="title"/>
          </p:nvPr>
        </p:nvSpPr>
        <p:spPr>
          <a:xfrm>
            <a:off x="395536" y="336689"/>
            <a:ext cx="8221852" cy="4625788"/>
          </a:xfrm>
          <a:prstGeom prst="rect">
            <a:avLst/>
          </a:prstGeom>
          <a:noFill/>
          <a:ln>
            <a:noFill/>
          </a:ln>
        </p:spPr>
        <p:txBody>
          <a:bodyPr spcFirstLastPara="1" wrap="square" lIns="91425" tIns="45694" rIns="91425" bIns="45694" anchor="ctr" anchorCtr="0">
            <a:noAutofit/>
          </a:bodyPr>
          <a:lstStyle/>
          <a:p>
            <a:pPr algn="ctr">
              <a:lnSpc>
                <a:spcPct val="150000"/>
              </a:lnSpc>
              <a:spcAft>
                <a:spcPts val="450"/>
              </a:spcAft>
              <a:buClr>
                <a:schemeClr val="lt1"/>
              </a:buClr>
              <a:buSzPts val="4300"/>
            </a:pPr>
            <a:br>
              <a:rPr lang="es-ES_tradnl" sz="2100" b="1" dirty="0">
                <a:solidFill>
                  <a:schemeClr val="lt1"/>
                </a:solidFill>
                <a:ea typeface="Arial"/>
              </a:rPr>
            </a:br>
            <a:br>
              <a:rPr lang="es-ES_tradnl" sz="2100" b="1" dirty="0">
                <a:solidFill>
                  <a:schemeClr val="lt1"/>
                </a:solidFill>
                <a:ea typeface="Arial"/>
              </a:rPr>
            </a:br>
            <a:r>
              <a:rPr lang="es-ES_tradnl" sz="2100" b="1" dirty="0">
                <a:solidFill>
                  <a:schemeClr val="lt1"/>
                </a:solidFill>
                <a:ea typeface="Arial"/>
              </a:rPr>
              <a:t>Es posible</a:t>
            </a:r>
            <a:br>
              <a:rPr lang="es-ES_tradnl" sz="2100" b="1" dirty="0">
                <a:solidFill>
                  <a:schemeClr val="lt1"/>
                </a:solidFill>
                <a:ea typeface="Arial"/>
              </a:rPr>
            </a:br>
            <a:r>
              <a:rPr lang="es-ES_tradnl" sz="2100" b="1" dirty="0">
                <a:solidFill>
                  <a:schemeClr val="lt1"/>
                </a:solidFill>
                <a:ea typeface="Arial"/>
              </a:rPr>
              <a:t>impulsar un </a:t>
            </a:r>
            <a:r>
              <a:rPr lang="es-ES_tradnl" sz="2100" b="1" dirty="0">
                <a:solidFill>
                  <a:schemeClr val="lt1"/>
                </a:solidFill>
                <a:highlight>
                  <a:srgbClr val="00B1DB"/>
                </a:highlight>
                <a:ea typeface="Arial"/>
              </a:rPr>
              <a:t>desarrollo social, ambiental y económico sostenible</a:t>
            </a:r>
            <a:r>
              <a:rPr lang="es-ES_tradnl" sz="2100" b="1" dirty="0">
                <a:solidFill>
                  <a:schemeClr val="lt1"/>
                </a:solidFill>
                <a:ea typeface="Arial"/>
              </a:rPr>
              <a:t> en base a </a:t>
            </a:r>
            <a:r>
              <a:rPr lang="es-ES_tradnl" sz="2100" b="1" dirty="0">
                <a:solidFill>
                  <a:schemeClr val="lt1"/>
                </a:solidFill>
                <a:highlight>
                  <a:srgbClr val="00B1DB"/>
                </a:highlight>
                <a:ea typeface="Arial"/>
              </a:rPr>
              <a:t>energías renovables </a:t>
            </a:r>
            <a:r>
              <a:rPr lang="es-ES_tradnl" sz="2100" b="1" dirty="0">
                <a:solidFill>
                  <a:schemeClr val="lt1"/>
                </a:solidFill>
                <a:ea typeface="Arial"/>
              </a:rPr>
              <a:t> y la </a:t>
            </a:r>
            <a:r>
              <a:rPr lang="es-ES_tradnl" sz="2100" b="1" dirty="0">
                <a:solidFill>
                  <a:schemeClr val="lt1"/>
                </a:solidFill>
                <a:highlight>
                  <a:srgbClr val="00B1DB"/>
                </a:highlight>
                <a:ea typeface="Arial"/>
              </a:rPr>
              <a:t>electrificación</a:t>
            </a:r>
            <a:r>
              <a:rPr lang="es-ES_tradnl" sz="2100" b="1" dirty="0">
                <a:solidFill>
                  <a:schemeClr val="lt1"/>
                </a:solidFill>
                <a:ea typeface="Arial"/>
              </a:rPr>
              <a:t> (y energéticos derivados) vinculando la acción climática hacia la </a:t>
            </a:r>
            <a:r>
              <a:rPr lang="es-ES_tradnl" sz="2100" b="1" dirty="0">
                <a:solidFill>
                  <a:schemeClr val="lt1"/>
                </a:solidFill>
                <a:highlight>
                  <a:srgbClr val="00B1DB"/>
                </a:highlight>
                <a:ea typeface="Arial"/>
              </a:rPr>
              <a:t>carbono neutralidad</a:t>
            </a:r>
            <a:r>
              <a:rPr lang="es-ES_tradnl" sz="2100" b="1" dirty="0">
                <a:solidFill>
                  <a:schemeClr val="lt1"/>
                </a:solidFill>
                <a:ea typeface="Arial"/>
              </a:rPr>
              <a:t>, la </a:t>
            </a:r>
            <a:r>
              <a:rPr lang="es-ES_tradnl" sz="2100" b="1" dirty="0">
                <a:solidFill>
                  <a:schemeClr val="lt1"/>
                </a:solidFill>
                <a:highlight>
                  <a:srgbClr val="00B1DB"/>
                </a:highlight>
                <a:ea typeface="Arial"/>
              </a:rPr>
              <a:t>resiliencia al clima</a:t>
            </a:r>
            <a:r>
              <a:rPr lang="es-ES_tradnl" sz="2100" b="1" dirty="0">
                <a:solidFill>
                  <a:schemeClr val="lt1"/>
                </a:solidFill>
                <a:ea typeface="Arial"/>
              </a:rPr>
              <a:t> con la aspiración de </a:t>
            </a:r>
            <a:r>
              <a:rPr lang="es-ES_tradnl" sz="2100" b="1" dirty="0">
                <a:solidFill>
                  <a:schemeClr val="lt1"/>
                </a:solidFill>
                <a:highlight>
                  <a:srgbClr val="00B1DB"/>
                </a:highlight>
                <a:ea typeface="Arial"/>
              </a:rPr>
              <a:t>mayor bienestar de América Latina y el Caribe</a:t>
            </a:r>
            <a:r>
              <a:rPr lang="es-ES_tradnl" sz="2100" b="1" dirty="0">
                <a:solidFill>
                  <a:schemeClr val="lt1"/>
                </a:solidFill>
                <a:ea typeface="Arial"/>
              </a:rPr>
              <a:t>, y que los proyectos energéticos sean también una </a:t>
            </a:r>
            <a:r>
              <a:rPr lang="es-ES_tradnl" sz="2100" b="1" dirty="0">
                <a:solidFill>
                  <a:schemeClr val="lt1"/>
                </a:solidFill>
                <a:highlight>
                  <a:srgbClr val="00B1DB"/>
                </a:highlight>
                <a:ea typeface="Arial"/>
              </a:rPr>
              <a:t>buena noticia</a:t>
            </a:r>
            <a:r>
              <a:rPr lang="es-ES_tradnl" sz="2100" b="1" dirty="0">
                <a:solidFill>
                  <a:schemeClr val="lt1"/>
                </a:solidFill>
                <a:ea typeface="Arial"/>
              </a:rPr>
              <a:t> para las </a:t>
            </a:r>
            <a:r>
              <a:rPr lang="es-ES_tradnl" sz="2100" b="1" dirty="0">
                <a:solidFill>
                  <a:schemeClr val="lt1"/>
                </a:solidFill>
                <a:highlight>
                  <a:srgbClr val="00B1DB"/>
                </a:highlight>
                <a:ea typeface="Arial"/>
              </a:rPr>
              <a:t>comunidades en los territorios</a:t>
            </a:r>
            <a:r>
              <a:rPr lang="es-ES_tradnl" sz="2100" b="1" dirty="0">
                <a:solidFill>
                  <a:schemeClr val="lt1"/>
                </a:solidFill>
                <a:ea typeface="Arial"/>
              </a:rPr>
              <a:t>.</a:t>
            </a:r>
            <a:endParaRPr lang="es-ES_tradnl" sz="2100" b="1" dirty="0">
              <a:ea typeface="Calibri"/>
              <a:sym typeface="Calibri"/>
            </a:endParaRPr>
          </a:p>
        </p:txBody>
      </p:sp>
      <p:sp>
        <p:nvSpPr>
          <p:cNvPr id="2" name="Date Placeholder 1">
            <a:extLst>
              <a:ext uri="{FF2B5EF4-FFF2-40B4-BE49-F238E27FC236}">
                <a16:creationId xmlns:a16="http://schemas.microsoft.com/office/drawing/2014/main" id="{5E24A539-37F1-7BA5-A35A-5C620942AE84}"/>
              </a:ext>
            </a:extLst>
          </p:cNvPr>
          <p:cNvSpPr>
            <a:spLocks noGrp="1"/>
          </p:cNvSpPr>
          <p:nvPr>
            <p:ph type="dt" idx="2"/>
          </p:nvPr>
        </p:nvSpPr>
        <p:spPr/>
        <p:txBody>
          <a:bodyPr/>
          <a:lstStyle/>
          <a:p>
            <a:r>
              <a:rPr lang="en-US"/>
              <a:t>Cartagena de Indias | 06.11.2024</a:t>
            </a:r>
            <a:endParaRPr lang="en-CL"/>
          </a:p>
        </p:txBody>
      </p:sp>
      <p:sp>
        <p:nvSpPr>
          <p:cNvPr id="3" name="Footer Placeholder 2">
            <a:extLst>
              <a:ext uri="{FF2B5EF4-FFF2-40B4-BE49-F238E27FC236}">
                <a16:creationId xmlns:a16="http://schemas.microsoft.com/office/drawing/2014/main" id="{BF154B88-20E0-3E7B-79CC-C930C8E3CBCA}"/>
              </a:ext>
            </a:extLst>
          </p:cNvPr>
          <p:cNvSpPr>
            <a:spLocks noGrp="1"/>
          </p:cNvSpPr>
          <p:nvPr>
            <p:ph type="ftr" idx="3"/>
          </p:nvPr>
        </p:nvSpPr>
        <p:spPr/>
        <p:txBody>
          <a:bodyPr/>
          <a:lstStyle/>
          <a:p>
            <a:r>
              <a:rPr lang="en-US"/>
              <a:t>29º Congreso de Energía MEM</a:t>
            </a:r>
            <a:endParaRPr lang="en-CL"/>
          </a:p>
        </p:txBody>
      </p:sp>
      <p:sp>
        <p:nvSpPr>
          <p:cNvPr id="6" name="Slide Number Placeholder 5">
            <a:extLst>
              <a:ext uri="{FF2B5EF4-FFF2-40B4-BE49-F238E27FC236}">
                <a16:creationId xmlns:a16="http://schemas.microsoft.com/office/drawing/2014/main" id="{54C71EC1-1104-4969-43E9-94D1895F5A5D}"/>
              </a:ext>
            </a:extLst>
          </p:cNvPr>
          <p:cNvSpPr>
            <a:spLocks noGrp="1"/>
          </p:cNvSpPr>
          <p:nvPr>
            <p:ph type="sldNum" idx="4"/>
          </p:nvPr>
        </p:nvSpPr>
        <p:spPr/>
        <p:txBody>
          <a:bodyPr/>
          <a:lstStyle/>
          <a:p>
            <a:pPr algn="r">
              <a:buSzPts val="1400"/>
            </a:pPr>
            <a:fld id="{00000000-1234-1234-1234-123412341234}" type="slidenum">
              <a:rPr lang="en-CL" smtClean="0"/>
              <a:pPr algn="r">
                <a:buSzPts val="1400"/>
              </a:pPr>
              <a:t>49</a:t>
            </a:fld>
            <a:endParaRPr lang="en-C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2" name="Rectangle 1">
            <a:extLst>
              <a:ext uri="{FF2B5EF4-FFF2-40B4-BE49-F238E27FC236}">
                <a16:creationId xmlns:a16="http://schemas.microsoft.com/office/drawing/2014/main" id="{9049141D-64EE-D342-E458-32DAF9E67F00}"/>
              </a:ext>
            </a:extLst>
          </p:cNvPr>
          <p:cNvSpPr/>
          <p:nvPr/>
        </p:nvSpPr>
        <p:spPr>
          <a:xfrm>
            <a:off x="0" y="806815"/>
            <a:ext cx="9144000" cy="415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3" name="Date Placeholder 2">
            <a:extLst>
              <a:ext uri="{FF2B5EF4-FFF2-40B4-BE49-F238E27FC236}">
                <a16:creationId xmlns:a16="http://schemas.microsoft.com/office/drawing/2014/main" id="{BFC2E82D-656F-870C-8CD7-37310B898EA8}"/>
              </a:ext>
            </a:extLst>
          </p:cNvPr>
          <p:cNvSpPr>
            <a:spLocks noGrp="1"/>
          </p:cNvSpPr>
          <p:nvPr>
            <p:ph type="dt" idx="2"/>
          </p:nvPr>
        </p:nvSpPr>
        <p:spPr>
          <a:xfrm>
            <a:off x="5940152" y="4901176"/>
            <a:ext cx="2133600" cy="287911"/>
          </a:xfrm>
        </p:spPr>
        <p:txBody>
          <a:bodyPr/>
          <a:lstStyle/>
          <a:p>
            <a:r>
              <a:rPr lang="en-US"/>
              <a:t>Cartagena de Indias | 06.11.2024</a:t>
            </a:r>
            <a:endParaRPr lang="en-CL"/>
          </a:p>
        </p:txBody>
      </p:sp>
      <p:sp>
        <p:nvSpPr>
          <p:cNvPr id="5" name="Footer Placeholder 4">
            <a:extLst>
              <a:ext uri="{FF2B5EF4-FFF2-40B4-BE49-F238E27FC236}">
                <a16:creationId xmlns:a16="http://schemas.microsoft.com/office/drawing/2014/main" id="{DA54C2A6-EA72-5834-CB29-E94B914B10EB}"/>
              </a:ext>
            </a:extLst>
          </p:cNvPr>
          <p:cNvSpPr>
            <a:spLocks noGrp="1"/>
          </p:cNvSpPr>
          <p:nvPr>
            <p:ph type="ftr" idx="3"/>
          </p:nvPr>
        </p:nvSpPr>
        <p:spPr>
          <a:xfrm>
            <a:off x="395536" y="4901176"/>
            <a:ext cx="3240300" cy="287911"/>
          </a:xfrm>
        </p:spPr>
        <p:txBody>
          <a:bodyPr/>
          <a:lstStyle/>
          <a:p>
            <a:r>
              <a:rPr lang="en-US"/>
              <a:t>29º Congreso de Energía MEM</a:t>
            </a:r>
            <a:endParaRPr lang="en-CL"/>
          </a:p>
        </p:txBody>
      </p:sp>
      <p:sp>
        <p:nvSpPr>
          <p:cNvPr id="6" name="Slide Number Placeholder 5">
            <a:extLst>
              <a:ext uri="{FF2B5EF4-FFF2-40B4-BE49-F238E27FC236}">
                <a16:creationId xmlns:a16="http://schemas.microsoft.com/office/drawing/2014/main" id="{CEE9E2E3-4354-DE58-9CE8-6B252A74FE44}"/>
              </a:ext>
            </a:extLst>
          </p:cNvPr>
          <p:cNvSpPr>
            <a:spLocks noGrp="1"/>
          </p:cNvSpPr>
          <p:nvPr>
            <p:ph type="sldNum" idx="4"/>
          </p:nvPr>
        </p:nvSpPr>
        <p:spPr>
          <a:xfrm>
            <a:off x="8315626" y="4901458"/>
            <a:ext cx="586500" cy="287911"/>
          </a:xfrm>
        </p:spPr>
        <p:txBody>
          <a:bodyPr/>
          <a:lstStyle/>
          <a:p>
            <a:pPr algn="r"/>
            <a:fld id="{00000000-1234-1234-1234-123412341234}" type="slidenum">
              <a:rPr lang="en-CL" smtClean="0"/>
              <a:pPr algn="r"/>
              <a:t>5</a:t>
            </a:fld>
            <a:endParaRPr lang="en-CL"/>
          </a:p>
        </p:txBody>
      </p:sp>
      <p:sp>
        <p:nvSpPr>
          <p:cNvPr id="912" name="Google Shape;912;p141"/>
          <p:cNvSpPr txBox="1">
            <a:spLocks noGrp="1"/>
          </p:cNvSpPr>
          <p:nvPr>
            <p:ph type="title"/>
          </p:nvPr>
        </p:nvSpPr>
        <p:spPr>
          <a:xfrm>
            <a:off x="215496" y="102336"/>
            <a:ext cx="6895857" cy="620423"/>
          </a:xfrm>
          <a:noFill/>
          <a:ln>
            <a:noFill/>
          </a:ln>
        </p:spPr>
        <p:txBody>
          <a:bodyPr spcFirstLastPara="1" wrap="square" lIns="91425" tIns="45700" rIns="91425" bIns="45700" anchor="ctr" anchorCtr="0">
            <a:noAutofit/>
          </a:bodyPr>
          <a:lstStyle/>
          <a:p>
            <a:r>
              <a:rPr lang="es-CL" dirty="0"/>
              <a:t>Con actual ritmo de emisiones el planeta calentará ~3</a:t>
            </a:r>
            <a:r>
              <a:rPr lang="es-CL" baseline="30000" dirty="0"/>
              <a:t>o</a:t>
            </a:r>
            <a:r>
              <a:rPr lang="es-CL" dirty="0"/>
              <a:t>C al 2100</a:t>
            </a:r>
            <a:br>
              <a:rPr lang="es-CL" dirty="0"/>
            </a:br>
            <a:r>
              <a:rPr lang="es-CL" sz="1200" b="0" dirty="0"/>
              <a:t>La ciencia exige alcanzar carbono neutralidad planetaria a 2050 para limitar temperatura a &lt;1,5 C</a:t>
            </a:r>
            <a:endParaRPr lang="es-CL" b="0" dirty="0"/>
          </a:p>
        </p:txBody>
      </p:sp>
      <p:pic>
        <p:nvPicPr>
          <p:cNvPr id="8" name="Picture 7">
            <a:extLst>
              <a:ext uri="{FF2B5EF4-FFF2-40B4-BE49-F238E27FC236}">
                <a16:creationId xmlns:a16="http://schemas.microsoft.com/office/drawing/2014/main" id="{2C3178AF-2EB0-14F8-939F-34582DBBFE34}"/>
              </a:ext>
            </a:extLst>
          </p:cNvPr>
          <p:cNvPicPr>
            <a:picLocks noChangeAspect="1"/>
          </p:cNvPicPr>
          <p:nvPr/>
        </p:nvPicPr>
        <p:blipFill>
          <a:blip r:embed="rId3"/>
          <a:srcRect t="7809" b="8522"/>
          <a:stretch/>
        </p:blipFill>
        <p:spPr>
          <a:xfrm>
            <a:off x="997650" y="823291"/>
            <a:ext cx="6901168" cy="3864170"/>
          </a:xfrm>
          <a:prstGeom prst="rect">
            <a:avLst/>
          </a:prstGeom>
        </p:spPr>
      </p:pic>
      <p:sp>
        <p:nvSpPr>
          <p:cNvPr id="914" name="Google Shape;914;p141"/>
          <p:cNvSpPr txBox="1"/>
          <p:nvPr/>
        </p:nvSpPr>
        <p:spPr>
          <a:xfrm>
            <a:off x="493131" y="4702078"/>
            <a:ext cx="4608600" cy="257100"/>
          </a:xfrm>
          <a:prstGeom prst="rect">
            <a:avLst/>
          </a:prstGeom>
          <a:noFill/>
          <a:ln>
            <a:noFill/>
          </a:ln>
        </p:spPr>
        <p:txBody>
          <a:bodyPr spcFirstLastPara="1" wrap="square" lIns="91425" tIns="45700" rIns="91425" bIns="45700" anchor="t" anchorCtr="0">
            <a:noAutofit/>
          </a:bodyPr>
          <a:lstStyle/>
          <a:p>
            <a:pPr>
              <a:buClr>
                <a:srgbClr val="7F7F7F"/>
              </a:buClr>
              <a:buSzPts val="900"/>
            </a:pPr>
            <a:r>
              <a:rPr lang="es-CL" sz="900" dirty="0">
                <a:solidFill>
                  <a:schemeClr val="tx1">
                    <a:lumMod val="85000"/>
                    <a:lumOff val="15000"/>
                  </a:schemeClr>
                </a:solidFill>
                <a:latin typeface="Calibri"/>
                <a:ea typeface="Calibri"/>
                <a:cs typeface="Calibri"/>
                <a:sym typeface="Calibri"/>
              </a:rPr>
              <a:t>Fuente: UNEP </a:t>
            </a:r>
            <a:r>
              <a:rPr lang="es-CL" sz="900" dirty="0" err="1">
                <a:solidFill>
                  <a:schemeClr val="tx1">
                    <a:lumMod val="85000"/>
                    <a:lumOff val="15000"/>
                  </a:schemeClr>
                </a:solidFill>
                <a:latin typeface="Calibri"/>
                <a:ea typeface="Calibri"/>
                <a:cs typeface="Calibri"/>
                <a:sym typeface="Calibri"/>
              </a:rPr>
              <a:t>Emissions</a:t>
            </a:r>
            <a:r>
              <a:rPr lang="es-CL" sz="900" dirty="0">
                <a:solidFill>
                  <a:schemeClr val="tx1">
                    <a:lumMod val="85000"/>
                    <a:lumOff val="15000"/>
                  </a:schemeClr>
                </a:solidFill>
                <a:latin typeface="Calibri"/>
                <a:ea typeface="Calibri"/>
                <a:cs typeface="Calibri"/>
                <a:sym typeface="Calibri"/>
              </a:rPr>
              <a:t> Gap </a:t>
            </a:r>
            <a:r>
              <a:rPr lang="es-CL" sz="900" dirty="0" err="1">
                <a:solidFill>
                  <a:schemeClr val="tx1">
                    <a:lumMod val="85000"/>
                    <a:lumOff val="15000"/>
                  </a:schemeClr>
                </a:solidFill>
                <a:latin typeface="Calibri"/>
                <a:ea typeface="Calibri"/>
                <a:cs typeface="Calibri"/>
                <a:sym typeface="Calibri"/>
              </a:rPr>
              <a:t>Report</a:t>
            </a:r>
            <a:r>
              <a:rPr lang="es-CL" sz="900" dirty="0">
                <a:solidFill>
                  <a:schemeClr val="tx1">
                    <a:lumMod val="85000"/>
                    <a:lumOff val="15000"/>
                  </a:schemeClr>
                </a:solidFill>
                <a:latin typeface="Calibri"/>
                <a:ea typeface="Calibri"/>
                <a:cs typeface="Calibri"/>
                <a:sym typeface="Calibri"/>
              </a:rPr>
              <a:t>, 2024</a:t>
            </a:r>
            <a:endParaRPr sz="900" dirty="0">
              <a:solidFill>
                <a:schemeClr val="tx1">
                  <a:lumMod val="85000"/>
                  <a:lumOff val="1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F59C59D5-C803-F569-8184-AA29C5EC7176}"/>
            </a:ext>
          </a:extLst>
        </p:cNvPr>
        <p:cNvGrpSpPr/>
        <p:nvPr/>
      </p:nvGrpSpPr>
      <p:grpSpPr>
        <a:xfrm>
          <a:off x="0" y="0"/>
          <a:ext cx="0" cy="0"/>
          <a:chOff x="0" y="0"/>
          <a:chExt cx="0" cy="0"/>
        </a:xfrm>
      </p:grpSpPr>
      <p:sp>
        <p:nvSpPr>
          <p:cNvPr id="290" name="Google Shape;290;p44">
            <a:extLst>
              <a:ext uri="{FF2B5EF4-FFF2-40B4-BE49-F238E27FC236}">
                <a16:creationId xmlns:a16="http://schemas.microsoft.com/office/drawing/2014/main" id="{883533B0-9834-365E-443B-49086F18B193}"/>
              </a:ext>
            </a:extLst>
          </p:cNvPr>
          <p:cNvSpPr txBox="1">
            <a:spLocks noGrp="1"/>
          </p:cNvSpPr>
          <p:nvPr>
            <p:ph type="title"/>
          </p:nvPr>
        </p:nvSpPr>
        <p:spPr>
          <a:xfrm>
            <a:off x="395536" y="733523"/>
            <a:ext cx="7397094" cy="930600"/>
          </a:xfrm>
          <a:prstGeom prst="rect">
            <a:avLst/>
          </a:prstGeom>
        </p:spPr>
        <p:txBody>
          <a:bodyPr spcFirstLastPara="1" wrap="square" lIns="91425" tIns="91425" rIns="91425" bIns="91425" anchor="t" anchorCtr="0">
            <a:noAutofit/>
          </a:bodyPr>
          <a:lstStyle/>
          <a:p>
            <a:pPr>
              <a:spcBef>
                <a:spcPts val="300"/>
              </a:spcBef>
              <a:spcAft>
                <a:spcPts val="300"/>
              </a:spcAft>
            </a:pPr>
            <a:r>
              <a:rPr lang="es-ES_tradnl" sz="2400" b="1" dirty="0">
                <a:latin typeface="Calibri"/>
                <a:ea typeface="Calibri"/>
                <a:cs typeface="Calibri"/>
                <a:sym typeface="Calibri"/>
              </a:rPr>
              <a:t>Energías renovables y electrificación para la </a:t>
            </a:r>
            <a:br>
              <a:rPr lang="es-ES_tradnl" sz="2400" b="1" dirty="0">
                <a:latin typeface="Calibri"/>
                <a:ea typeface="Calibri"/>
                <a:cs typeface="Calibri"/>
                <a:sym typeface="Calibri"/>
              </a:rPr>
            </a:br>
            <a:r>
              <a:rPr lang="es-ES_tradnl" sz="2400" b="1" dirty="0">
                <a:latin typeface="Calibri"/>
                <a:ea typeface="Calibri"/>
                <a:cs typeface="Calibri"/>
                <a:sym typeface="Calibri"/>
              </a:rPr>
              <a:t>carbono neutralidad en el contexto del </a:t>
            </a:r>
            <a:r>
              <a:rPr lang="es-ES_tradnl" sz="2400" b="1" dirty="0" err="1">
                <a:latin typeface="Calibri"/>
                <a:ea typeface="Calibri"/>
                <a:cs typeface="Calibri"/>
                <a:sym typeface="Calibri"/>
              </a:rPr>
              <a:t>trilema</a:t>
            </a:r>
            <a:r>
              <a:rPr lang="es-ES_tradnl" sz="2400" b="1" dirty="0">
                <a:latin typeface="Calibri"/>
                <a:ea typeface="Calibri"/>
                <a:cs typeface="Calibri"/>
                <a:sym typeface="Calibri"/>
              </a:rPr>
              <a:t> y los ODS</a:t>
            </a:r>
            <a:br>
              <a:rPr lang="es-ES_tradnl" sz="2400" b="1" dirty="0">
                <a:latin typeface="Calibri"/>
                <a:ea typeface="Calibri"/>
                <a:cs typeface="Calibri"/>
                <a:sym typeface="Calibri"/>
              </a:rPr>
            </a:br>
            <a:r>
              <a:rPr lang="es-ES_tradnl" sz="1600" dirty="0">
                <a:latin typeface="Calibri"/>
                <a:ea typeface="Calibri"/>
                <a:cs typeface="Calibri"/>
                <a:sym typeface="Calibri"/>
              </a:rPr>
              <a:t>Retos y oportunidades para el sector </a:t>
            </a:r>
            <a:r>
              <a:rPr lang="es-ES_tradnl" sz="1600" dirty="0" err="1">
                <a:latin typeface="Calibri"/>
                <a:ea typeface="Calibri"/>
                <a:cs typeface="Calibri"/>
                <a:sym typeface="Calibri"/>
              </a:rPr>
              <a:t>eléctrico</a:t>
            </a:r>
            <a:r>
              <a:rPr lang="es-ES_tradnl" sz="1600" dirty="0">
                <a:latin typeface="Calibri"/>
                <a:ea typeface="Calibri"/>
                <a:cs typeface="Calibri"/>
                <a:sym typeface="Calibri"/>
              </a:rPr>
              <a:t>: </a:t>
            </a:r>
            <a:br>
              <a:rPr lang="es-ES_tradnl" sz="1600" dirty="0">
                <a:latin typeface="Calibri"/>
                <a:ea typeface="Calibri"/>
                <a:cs typeface="Calibri"/>
                <a:sym typeface="Calibri"/>
              </a:rPr>
            </a:br>
            <a:r>
              <a:rPr lang="es-ES_tradnl" sz="1600" dirty="0">
                <a:latin typeface="Calibri"/>
                <a:ea typeface="Calibri"/>
                <a:cs typeface="Calibri"/>
                <a:sym typeface="Calibri"/>
              </a:rPr>
              <a:t>visión mundial y aprendizajes de Chile</a:t>
            </a:r>
            <a:endParaRPr lang="es-ES_tradnl" sz="2400" dirty="0">
              <a:latin typeface="Calibri"/>
              <a:ea typeface="Calibri"/>
              <a:cs typeface="Calibri"/>
              <a:sym typeface="Calibri"/>
            </a:endParaRPr>
          </a:p>
        </p:txBody>
      </p:sp>
      <p:pic>
        <p:nvPicPr>
          <p:cNvPr id="6" name="Picture 5">
            <a:extLst>
              <a:ext uri="{FF2B5EF4-FFF2-40B4-BE49-F238E27FC236}">
                <a16:creationId xmlns:a16="http://schemas.microsoft.com/office/drawing/2014/main" id="{6E68C106-5EBA-DA18-CAD3-741D765B441B}"/>
              </a:ext>
            </a:extLst>
          </p:cNvPr>
          <p:cNvPicPr>
            <a:picLocks noChangeAspect="1"/>
          </p:cNvPicPr>
          <p:nvPr/>
        </p:nvPicPr>
        <p:blipFill>
          <a:blip r:embed="rId3"/>
          <a:srcRect b="7609"/>
          <a:stretch/>
        </p:blipFill>
        <p:spPr>
          <a:xfrm>
            <a:off x="5727126" y="2628361"/>
            <a:ext cx="3175000" cy="2006460"/>
          </a:xfrm>
          <a:prstGeom prst="rect">
            <a:avLst/>
          </a:prstGeom>
        </p:spPr>
      </p:pic>
      <p:sp>
        <p:nvSpPr>
          <p:cNvPr id="7" name="Google Shape;479;p56">
            <a:extLst>
              <a:ext uri="{FF2B5EF4-FFF2-40B4-BE49-F238E27FC236}">
                <a16:creationId xmlns:a16="http://schemas.microsoft.com/office/drawing/2014/main" id="{687969D1-30D3-33E0-56C0-95A90093E46D}"/>
              </a:ext>
            </a:extLst>
          </p:cNvPr>
          <p:cNvSpPr txBox="1"/>
          <p:nvPr/>
        </p:nvSpPr>
        <p:spPr>
          <a:xfrm>
            <a:off x="395536" y="2443710"/>
            <a:ext cx="2245447" cy="369302"/>
          </a:xfrm>
          <a:prstGeom prst="rect">
            <a:avLst/>
          </a:prstGeom>
          <a:noFill/>
          <a:ln>
            <a:noFill/>
          </a:ln>
        </p:spPr>
        <p:txBody>
          <a:bodyPr spcFirstLastPara="1" wrap="square" lIns="91425" tIns="91425" rIns="91425" bIns="91425" anchor="t" anchorCtr="0">
            <a:spAutoFit/>
          </a:bodyPr>
          <a:lstStyle/>
          <a:p>
            <a:pPr algn="ctr"/>
            <a:r>
              <a:rPr lang="es-ES_tradnl" sz="1200" b="1" dirty="0">
                <a:solidFill>
                  <a:schemeClr val="tx1">
                    <a:lumMod val="85000"/>
                    <a:lumOff val="15000"/>
                  </a:schemeClr>
                </a:solidFill>
                <a:latin typeface="Calibri"/>
                <a:ea typeface="Calibri"/>
                <a:cs typeface="Calibri"/>
                <a:sym typeface="Calibri"/>
              </a:rPr>
              <a:t>Descargar la presentación</a:t>
            </a:r>
          </a:p>
        </p:txBody>
      </p:sp>
      <p:pic>
        <p:nvPicPr>
          <p:cNvPr id="12" name="Picture 11" descr="A qr code on a white background&#10;&#10;Description automatically generated">
            <a:extLst>
              <a:ext uri="{FF2B5EF4-FFF2-40B4-BE49-F238E27FC236}">
                <a16:creationId xmlns:a16="http://schemas.microsoft.com/office/drawing/2014/main" id="{C879983B-9546-6ADD-8A5D-B906D661430B}"/>
              </a:ext>
            </a:extLst>
          </p:cNvPr>
          <p:cNvPicPr>
            <a:picLocks noChangeAspect="1"/>
          </p:cNvPicPr>
          <p:nvPr/>
        </p:nvPicPr>
        <p:blipFill>
          <a:blip r:embed="rId4"/>
          <a:stretch>
            <a:fillRect/>
          </a:stretch>
        </p:blipFill>
        <p:spPr>
          <a:xfrm>
            <a:off x="499606" y="2813012"/>
            <a:ext cx="2037306" cy="1991004"/>
          </a:xfrm>
          <a:prstGeom prst="rect">
            <a:avLst/>
          </a:prstGeom>
        </p:spPr>
      </p:pic>
    </p:spTree>
    <p:extLst>
      <p:ext uri="{BB962C8B-B14F-4D97-AF65-F5344CB8AC3E}">
        <p14:creationId xmlns:p14="http://schemas.microsoft.com/office/powerpoint/2010/main" val="145328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1">
          <a:extLst>
            <a:ext uri="{FF2B5EF4-FFF2-40B4-BE49-F238E27FC236}">
              <a16:creationId xmlns:a16="http://schemas.microsoft.com/office/drawing/2014/main" id="{90C318A2-239E-5786-6F66-F4DB6DDD73B8}"/>
            </a:ext>
          </a:extLst>
        </p:cNvPr>
        <p:cNvGrpSpPr/>
        <p:nvPr/>
      </p:nvGrpSpPr>
      <p:grpSpPr>
        <a:xfrm>
          <a:off x="0" y="0"/>
          <a:ext cx="0" cy="0"/>
          <a:chOff x="0" y="0"/>
          <a:chExt cx="0" cy="0"/>
        </a:xfrm>
      </p:grpSpPr>
      <p:sp>
        <p:nvSpPr>
          <p:cNvPr id="842" name="Google Shape;842;p137">
            <a:extLst>
              <a:ext uri="{FF2B5EF4-FFF2-40B4-BE49-F238E27FC236}">
                <a16:creationId xmlns:a16="http://schemas.microsoft.com/office/drawing/2014/main" id="{BF08D31C-97C7-E2E5-448C-7D439C186B0B}"/>
              </a:ext>
            </a:extLst>
          </p:cNvPr>
          <p:cNvSpPr txBox="1"/>
          <p:nvPr/>
        </p:nvSpPr>
        <p:spPr>
          <a:xfrm>
            <a:off x="4621175" y="4693467"/>
            <a:ext cx="4032300" cy="207709"/>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750" dirty="0">
                <a:solidFill>
                  <a:srgbClr val="595959"/>
                </a:solidFill>
                <a:latin typeface="Calibri"/>
                <a:ea typeface="Calibri"/>
                <a:cs typeface="Calibri"/>
                <a:sym typeface="Calibri"/>
              </a:rPr>
              <a:t>Fuente: Balance Nacional de Energía, 2020</a:t>
            </a:r>
            <a:endParaRPr sz="750" dirty="0"/>
          </a:p>
        </p:txBody>
      </p:sp>
      <p:sp>
        <p:nvSpPr>
          <p:cNvPr id="845" name="Google Shape;845;p137">
            <a:extLst>
              <a:ext uri="{FF2B5EF4-FFF2-40B4-BE49-F238E27FC236}">
                <a16:creationId xmlns:a16="http://schemas.microsoft.com/office/drawing/2014/main" id="{2E9E2376-2427-B1A5-CE55-0B6B8594305C}"/>
              </a:ext>
            </a:extLst>
          </p:cNvPr>
          <p:cNvSpPr txBox="1"/>
          <p:nvPr/>
        </p:nvSpPr>
        <p:spPr>
          <a:xfrm>
            <a:off x="4267175" y="1060801"/>
            <a:ext cx="4149300" cy="307736"/>
          </a:xfrm>
          <a:prstGeom prst="rect">
            <a:avLst/>
          </a:prstGeom>
          <a:noFill/>
          <a:ln>
            <a:noFill/>
          </a:ln>
        </p:spPr>
        <p:txBody>
          <a:bodyPr spcFirstLastPara="1" wrap="square" lIns="91425" tIns="45700" rIns="91425" bIns="45700" anchor="t" anchorCtr="0">
            <a:spAutoFit/>
          </a:bodyPr>
          <a:lstStyle/>
          <a:p>
            <a:pPr algn="ctr">
              <a:buSzPts val="1400"/>
            </a:pPr>
            <a:r>
              <a:rPr lang="es-CL" b="1" dirty="0">
                <a:solidFill>
                  <a:schemeClr val="dk1"/>
                </a:solidFill>
                <a:latin typeface="Calibri"/>
                <a:ea typeface="Calibri"/>
                <a:cs typeface="Calibri"/>
                <a:sym typeface="Calibri"/>
              </a:rPr>
              <a:t>Consumo energético según sector Chile</a:t>
            </a:r>
            <a:endParaRPr dirty="0">
              <a:solidFill>
                <a:schemeClr val="dk1"/>
              </a:solidFill>
              <a:latin typeface="Calibri"/>
              <a:ea typeface="Calibri"/>
              <a:cs typeface="Calibri"/>
              <a:sym typeface="Calibri"/>
            </a:endParaRPr>
          </a:p>
        </p:txBody>
      </p:sp>
      <p:sp>
        <p:nvSpPr>
          <p:cNvPr id="846" name="Google Shape;846;p137">
            <a:extLst>
              <a:ext uri="{FF2B5EF4-FFF2-40B4-BE49-F238E27FC236}">
                <a16:creationId xmlns:a16="http://schemas.microsoft.com/office/drawing/2014/main" id="{F35DD779-EB60-855F-D948-C9C6535A58AD}"/>
              </a:ext>
            </a:extLst>
          </p:cNvPr>
          <p:cNvSpPr txBox="1"/>
          <p:nvPr/>
        </p:nvSpPr>
        <p:spPr>
          <a:xfrm>
            <a:off x="244366" y="78825"/>
            <a:ext cx="6635405" cy="843600"/>
          </a:xfrm>
          <a:prstGeom prst="rect">
            <a:avLst/>
          </a:prstGeom>
          <a:noFill/>
          <a:ln>
            <a:noFill/>
          </a:ln>
        </p:spPr>
        <p:txBody>
          <a:bodyPr spcFirstLastPara="1" wrap="square" lIns="91425" tIns="45700" rIns="91425" bIns="45700" anchor="ctr" anchorCtr="0">
            <a:noAutofit/>
          </a:bodyPr>
          <a:lstStyle/>
          <a:p>
            <a:pPr>
              <a:buClr>
                <a:srgbClr val="262626"/>
              </a:buClr>
              <a:buSzPts val="2000"/>
            </a:pPr>
            <a:endParaRPr lang="es-CL" sz="2100" dirty="0">
              <a:solidFill>
                <a:srgbClr val="2CCACD"/>
              </a:solidFill>
              <a:latin typeface="Calibri"/>
              <a:ea typeface="Calibri"/>
              <a:cs typeface="Calibri"/>
              <a:sym typeface="Calibri"/>
            </a:endParaRPr>
          </a:p>
        </p:txBody>
      </p:sp>
      <p:pic>
        <p:nvPicPr>
          <p:cNvPr id="849" name="Google Shape;849;p137" title="Gráfico">
            <a:extLst>
              <a:ext uri="{FF2B5EF4-FFF2-40B4-BE49-F238E27FC236}">
                <a16:creationId xmlns:a16="http://schemas.microsoft.com/office/drawing/2014/main" id="{6A3F608F-2D18-7C3B-292D-F928011D0099}"/>
              </a:ext>
            </a:extLst>
          </p:cNvPr>
          <p:cNvPicPr preferRelativeResize="0"/>
          <p:nvPr/>
        </p:nvPicPr>
        <p:blipFill rotWithShape="1">
          <a:blip r:embed="rId3">
            <a:alphaModFix/>
          </a:blip>
          <a:srcRect/>
          <a:stretch/>
        </p:blipFill>
        <p:spPr>
          <a:xfrm>
            <a:off x="4694201" y="1498030"/>
            <a:ext cx="4068149" cy="2629044"/>
          </a:xfrm>
          <a:prstGeom prst="rect">
            <a:avLst/>
          </a:prstGeom>
          <a:noFill/>
          <a:ln>
            <a:noFill/>
          </a:ln>
        </p:spPr>
      </p:pic>
      <p:sp>
        <p:nvSpPr>
          <p:cNvPr id="850" name="Google Shape;850;p137">
            <a:extLst>
              <a:ext uri="{FF2B5EF4-FFF2-40B4-BE49-F238E27FC236}">
                <a16:creationId xmlns:a16="http://schemas.microsoft.com/office/drawing/2014/main" id="{72B86D6D-07EC-98FE-5D56-59C332D12FC4}"/>
              </a:ext>
            </a:extLst>
          </p:cNvPr>
          <p:cNvSpPr txBox="1"/>
          <p:nvPr/>
        </p:nvSpPr>
        <p:spPr>
          <a:xfrm>
            <a:off x="4621175" y="4331008"/>
            <a:ext cx="3662100" cy="430857"/>
          </a:xfrm>
          <a:prstGeom prst="rect">
            <a:avLst/>
          </a:prstGeom>
          <a:noFill/>
          <a:ln>
            <a:noFill/>
          </a:ln>
        </p:spPr>
        <p:txBody>
          <a:bodyPr spcFirstLastPara="1" wrap="square" lIns="91425" tIns="91425" rIns="91425" bIns="91425" anchor="t" anchorCtr="0">
            <a:spAutoFit/>
          </a:bodyPr>
          <a:lstStyle/>
          <a:p>
            <a:pPr>
              <a:buSzPts val="800"/>
            </a:pPr>
            <a:r>
              <a:rPr lang="es-CL" sz="800" dirty="0">
                <a:solidFill>
                  <a:schemeClr val="dk1"/>
                </a:solidFill>
                <a:latin typeface="Calibri"/>
                <a:ea typeface="Calibri"/>
                <a:cs typeface="Calibri"/>
                <a:sym typeface="Calibri"/>
              </a:rPr>
              <a:t>¹ El consumo «No Energético» corresponde a productos petroquímicos (etileno y propileno) y a productos especiales (solventes y bases para asfaltos)</a:t>
            </a:r>
            <a:endParaRPr sz="800" dirty="0"/>
          </a:p>
        </p:txBody>
      </p:sp>
      <p:sp>
        <p:nvSpPr>
          <p:cNvPr id="851" name="Google Shape;851;p137">
            <a:extLst>
              <a:ext uri="{FF2B5EF4-FFF2-40B4-BE49-F238E27FC236}">
                <a16:creationId xmlns:a16="http://schemas.microsoft.com/office/drawing/2014/main" id="{AF4D6830-9FBE-B8F6-70AB-88168297FC28}"/>
              </a:ext>
            </a:extLst>
          </p:cNvPr>
          <p:cNvSpPr txBox="1"/>
          <p:nvPr/>
        </p:nvSpPr>
        <p:spPr>
          <a:xfrm>
            <a:off x="4874089" y="1343976"/>
            <a:ext cx="444300" cy="307746"/>
          </a:xfrm>
          <a:prstGeom prst="rect">
            <a:avLst/>
          </a:prstGeom>
          <a:noFill/>
          <a:ln>
            <a:noFill/>
          </a:ln>
        </p:spPr>
        <p:txBody>
          <a:bodyPr spcFirstLastPara="1" wrap="square" lIns="91425" tIns="91425" rIns="91425" bIns="91425" anchor="t" anchorCtr="0">
            <a:spAutoFit/>
          </a:bodyPr>
          <a:lstStyle/>
          <a:p>
            <a:pPr>
              <a:buSzPts val="800"/>
            </a:pPr>
            <a:r>
              <a:rPr lang="es-CL" sz="800">
                <a:latin typeface="Calibri"/>
                <a:ea typeface="Calibri"/>
                <a:cs typeface="Calibri"/>
                <a:sym typeface="Calibri"/>
              </a:rPr>
              <a:t>&gt;1%</a:t>
            </a:r>
            <a:endParaRPr sz="800">
              <a:latin typeface="Calibri"/>
              <a:ea typeface="Calibri"/>
              <a:cs typeface="Calibri"/>
              <a:sym typeface="Calibri"/>
            </a:endParaRPr>
          </a:p>
        </p:txBody>
      </p:sp>
      <p:cxnSp>
        <p:nvCxnSpPr>
          <p:cNvPr id="852" name="Google Shape;852;p137">
            <a:extLst>
              <a:ext uri="{FF2B5EF4-FFF2-40B4-BE49-F238E27FC236}">
                <a16:creationId xmlns:a16="http://schemas.microsoft.com/office/drawing/2014/main" id="{5E2D4D7E-4729-FE5B-7171-45566918658F}"/>
              </a:ext>
            </a:extLst>
          </p:cNvPr>
          <p:cNvCxnSpPr/>
          <p:nvPr/>
        </p:nvCxnSpPr>
        <p:spPr>
          <a:xfrm rot="10800000" flipH="1">
            <a:off x="6021890" y="1491249"/>
            <a:ext cx="4800" cy="217800"/>
          </a:xfrm>
          <a:prstGeom prst="straightConnector1">
            <a:avLst/>
          </a:prstGeom>
          <a:noFill/>
          <a:ln w="9525" cap="flat" cmpd="sng">
            <a:solidFill>
              <a:srgbClr val="595959"/>
            </a:solidFill>
            <a:prstDash val="solid"/>
            <a:round/>
            <a:headEnd type="none" w="sm" len="sm"/>
            <a:tailEnd type="none" w="sm" len="sm"/>
          </a:ln>
        </p:spPr>
      </p:cxnSp>
      <p:sp>
        <p:nvSpPr>
          <p:cNvPr id="853" name="Google Shape;853;p137">
            <a:extLst>
              <a:ext uri="{FF2B5EF4-FFF2-40B4-BE49-F238E27FC236}">
                <a16:creationId xmlns:a16="http://schemas.microsoft.com/office/drawing/2014/main" id="{9DCAF417-4EBE-CF2C-0DC2-E4A1020CBF08}"/>
              </a:ext>
            </a:extLst>
          </p:cNvPr>
          <p:cNvSpPr txBox="1"/>
          <p:nvPr/>
        </p:nvSpPr>
        <p:spPr>
          <a:xfrm>
            <a:off x="5729915" y="1767124"/>
            <a:ext cx="383100" cy="307746"/>
          </a:xfrm>
          <a:prstGeom prst="rect">
            <a:avLst/>
          </a:prstGeom>
          <a:noFill/>
          <a:ln>
            <a:noFill/>
          </a:ln>
        </p:spPr>
        <p:txBody>
          <a:bodyPr spcFirstLastPara="1" wrap="square" lIns="91425" tIns="91425" rIns="91425" bIns="91425" anchor="t" anchorCtr="0">
            <a:spAutoFit/>
          </a:bodyPr>
          <a:lstStyle/>
          <a:p>
            <a:pPr>
              <a:buSzPts val="800"/>
            </a:pPr>
            <a:r>
              <a:rPr lang="es-CL" sz="800">
                <a:solidFill>
                  <a:srgbClr val="FFFFFF"/>
                </a:solidFill>
                <a:latin typeface="Calibri"/>
                <a:ea typeface="Calibri"/>
                <a:cs typeface="Calibri"/>
                <a:sym typeface="Calibri"/>
              </a:rPr>
              <a:t>4%</a:t>
            </a:r>
            <a:endParaRPr sz="800">
              <a:solidFill>
                <a:srgbClr val="FFFFFF"/>
              </a:solidFill>
              <a:latin typeface="Calibri"/>
              <a:ea typeface="Calibri"/>
              <a:cs typeface="Calibri"/>
              <a:sym typeface="Calibri"/>
            </a:endParaRPr>
          </a:p>
        </p:txBody>
      </p:sp>
      <p:cxnSp>
        <p:nvCxnSpPr>
          <p:cNvPr id="854" name="Google Shape;854;p137">
            <a:extLst>
              <a:ext uri="{FF2B5EF4-FFF2-40B4-BE49-F238E27FC236}">
                <a16:creationId xmlns:a16="http://schemas.microsoft.com/office/drawing/2014/main" id="{89A0F79C-8C2F-FBC5-F047-502EE849C1AA}"/>
              </a:ext>
            </a:extLst>
          </p:cNvPr>
          <p:cNvCxnSpPr/>
          <p:nvPr/>
        </p:nvCxnSpPr>
        <p:spPr>
          <a:xfrm rot="10800000">
            <a:off x="5202900" y="1495475"/>
            <a:ext cx="819000" cy="4800"/>
          </a:xfrm>
          <a:prstGeom prst="straightConnector1">
            <a:avLst/>
          </a:prstGeom>
          <a:noFill/>
          <a:ln w="9525" cap="flat" cmpd="sng">
            <a:solidFill>
              <a:srgbClr val="595959"/>
            </a:solidFill>
            <a:prstDash val="solid"/>
            <a:round/>
            <a:headEnd type="none" w="sm" len="sm"/>
            <a:tailEnd type="none" w="sm" len="sm"/>
          </a:ln>
        </p:spPr>
      </p:cxnSp>
      <p:sp>
        <p:nvSpPr>
          <p:cNvPr id="2" name="Date Placeholder 1">
            <a:extLst>
              <a:ext uri="{FF2B5EF4-FFF2-40B4-BE49-F238E27FC236}">
                <a16:creationId xmlns:a16="http://schemas.microsoft.com/office/drawing/2014/main" id="{DE87D43F-F83D-40AC-A836-782FD26A9AB0}"/>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7C5FBF2E-1BA2-5585-89E6-A1C8CFDAED33}"/>
              </a:ext>
            </a:extLst>
          </p:cNvPr>
          <p:cNvSpPr>
            <a:spLocks noGrp="1"/>
          </p:cNvSpPr>
          <p:nvPr>
            <p:ph type="ftr" idx="3"/>
          </p:nvPr>
        </p:nvSpPr>
        <p:spPr/>
        <p:txBody>
          <a:bodyPr/>
          <a:lstStyle/>
          <a:p>
            <a:r>
              <a:rPr lang="en-US"/>
              <a:t>29º Congreso de Energía MEM</a:t>
            </a:r>
            <a:endParaRPr lang="en-CL"/>
          </a:p>
        </p:txBody>
      </p:sp>
      <p:sp>
        <p:nvSpPr>
          <p:cNvPr id="5" name="Slide Number Placeholder 4">
            <a:extLst>
              <a:ext uri="{FF2B5EF4-FFF2-40B4-BE49-F238E27FC236}">
                <a16:creationId xmlns:a16="http://schemas.microsoft.com/office/drawing/2014/main" id="{DB84DAF2-A8BC-2A4D-B8B2-98ECE5698BA7}"/>
              </a:ext>
            </a:extLst>
          </p:cNvPr>
          <p:cNvSpPr>
            <a:spLocks noGrp="1"/>
          </p:cNvSpPr>
          <p:nvPr>
            <p:ph type="sldNum" idx="4"/>
          </p:nvPr>
        </p:nvSpPr>
        <p:spPr/>
        <p:txBody>
          <a:bodyPr/>
          <a:lstStyle/>
          <a:p>
            <a:pPr algn="r">
              <a:buSzPts val="1400"/>
            </a:pPr>
            <a:fld id="{00000000-1234-1234-1234-123412341234}" type="slidenum">
              <a:rPr lang="en-CL" smtClean="0"/>
              <a:pPr algn="r">
                <a:buSzPts val="1400"/>
              </a:pPr>
              <a:t>6</a:t>
            </a:fld>
            <a:endParaRPr lang="en-CL"/>
          </a:p>
        </p:txBody>
      </p:sp>
      <p:sp>
        <p:nvSpPr>
          <p:cNvPr id="6" name="Title 5">
            <a:extLst>
              <a:ext uri="{FF2B5EF4-FFF2-40B4-BE49-F238E27FC236}">
                <a16:creationId xmlns:a16="http://schemas.microsoft.com/office/drawing/2014/main" id="{B9E3CFF5-77A5-B703-8D51-0AE5B4468F94}"/>
              </a:ext>
            </a:extLst>
          </p:cNvPr>
          <p:cNvSpPr>
            <a:spLocks noGrp="1"/>
          </p:cNvSpPr>
          <p:nvPr>
            <p:ph type="title"/>
          </p:nvPr>
        </p:nvSpPr>
        <p:spPr>
          <a:xfrm>
            <a:off x="244367" y="78544"/>
            <a:ext cx="6280842" cy="740926"/>
          </a:xfrm>
        </p:spPr>
        <p:txBody>
          <a:bodyPr>
            <a:noAutofit/>
          </a:bodyPr>
          <a:lstStyle/>
          <a:p>
            <a:r>
              <a:rPr lang="es-ES_tradnl" noProof="0" dirty="0"/>
              <a:t>Transportarnos y calefaccionar/climatizar son los principales consumos de energía (y casi todo basado en fósiles) </a:t>
            </a:r>
          </a:p>
        </p:txBody>
      </p:sp>
      <p:pic>
        <p:nvPicPr>
          <p:cNvPr id="7" name="Picture 6" descr="A comparison of a pie chart&#10;&#10;Description automatically generated with medium confidence">
            <a:extLst>
              <a:ext uri="{FF2B5EF4-FFF2-40B4-BE49-F238E27FC236}">
                <a16:creationId xmlns:a16="http://schemas.microsoft.com/office/drawing/2014/main" id="{D4B1C02F-3C88-C52D-D189-1277DFFE87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
                    </a14:imgEffect>
                  </a14:imgLayer>
                </a14:imgProps>
              </a:ext>
            </a:extLst>
          </a:blip>
          <a:srcRect r="51843" b="9040"/>
          <a:stretch/>
        </p:blipFill>
        <p:spPr>
          <a:xfrm>
            <a:off x="513361" y="1343976"/>
            <a:ext cx="3889501" cy="3096278"/>
          </a:xfrm>
          <a:prstGeom prst="rect">
            <a:avLst/>
          </a:prstGeom>
        </p:spPr>
      </p:pic>
      <p:sp>
        <p:nvSpPr>
          <p:cNvPr id="8" name="Google Shape;845;p137">
            <a:extLst>
              <a:ext uri="{FF2B5EF4-FFF2-40B4-BE49-F238E27FC236}">
                <a16:creationId xmlns:a16="http://schemas.microsoft.com/office/drawing/2014/main" id="{7C8265EA-BAF7-094E-0E8E-389942A12F38}"/>
              </a:ext>
            </a:extLst>
          </p:cNvPr>
          <p:cNvSpPr txBox="1"/>
          <p:nvPr/>
        </p:nvSpPr>
        <p:spPr>
          <a:xfrm>
            <a:off x="244366" y="1036240"/>
            <a:ext cx="4149300" cy="307736"/>
          </a:xfrm>
          <a:prstGeom prst="rect">
            <a:avLst/>
          </a:prstGeom>
          <a:noFill/>
          <a:ln>
            <a:noFill/>
          </a:ln>
        </p:spPr>
        <p:txBody>
          <a:bodyPr spcFirstLastPara="1" wrap="square" lIns="91425" tIns="45700" rIns="91425" bIns="45700" anchor="t" anchorCtr="0">
            <a:spAutoFit/>
          </a:bodyPr>
          <a:lstStyle/>
          <a:p>
            <a:pPr algn="ctr">
              <a:buSzPts val="1400"/>
            </a:pPr>
            <a:r>
              <a:rPr lang="es-CL" b="1" dirty="0">
                <a:solidFill>
                  <a:schemeClr val="dk1"/>
                </a:solidFill>
                <a:latin typeface="Calibri"/>
                <a:ea typeface="Calibri"/>
                <a:cs typeface="Calibri"/>
                <a:sym typeface="Calibri"/>
              </a:rPr>
              <a:t>Consumo energético global según sector</a:t>
            </a:r>
            <a:endParaRPr dirty="0">
              <a:solidFill>
                <a:schemeClr val="dk1"/>
              </a:solidFill>
              <a:latin typeface="Calibri"/>
              <a:ea typeface="Calibri"/>
              <a:cs typeface="Calibri"/>
              <a:sym typeface="Calibri"/>
            </a:endParaRPr>
          </a:p>
        </p:txBody>
      </p:sp>
      <p:sp>
        <p:nvSpPr>
          <p:cNvPr id="3" name="Google Shape;842;p137">
            <a:extLst>
              <a:ext uri="{FF2B5EF4-FFF2-40B4-BE49-F238E27FC236}">
                <a16:creationId xmlns:a16="http://schemas.microsoft.com/office/drawing/2014/main" id="{2C62450D-BC07-FFC9-9659-BD8DA99C5DCD}"/>
              </a:ext>
            </a:extLst>
          </p:cNvPr>
          <p:cNvSpPr txBox="1"/>
          <p:nvPr/>
        </p:nvSpPr>
        <p:spPr>
          <a:xfrm>
            <a:off x="413035" y="4693466"/>
            <a:ext cx="4032300" cy="207709"/>
          </a:xfrm>
          <a:prstGeom prst="rect">
            <a:avLst/>
          </a:prstGeom>
          <a:noFill/>
          <a:ln>
            <a:noFill/>
          </a:ln>
        </p:spPr>
        <p:txBody>
          <a:bodyPr spcFirstLastPara="1" wrap="square" lIns="91425" tIns="45700" rIns="91425" bIns="45700" anchor="t" anchorCtr="0">
            <a:spAutoFit/>
          </a:bodyPr>
          <a:lstStyle/>
          <a:p>
            <a:pPr>
              <a:buClr>
                <a:srgbClr val="595959"/>
              </a:buClr>
              <a:buSzPts val="700"/>
            </a:pPr>
            <a:r>
              <a:rPr lang="es-CL" sz="750" dirty="0">
                <a:solidFill>
                  <a:srgbClr val="595959"/>
                </a:solidFill>
                <a:latin typeface="Calibri"/>
                <a:ea typeface="Calibri"/>
                <a:cs typeface="Calibri"/>
                <a:sym typeface="Calibri"/>
              </a:rPr>
              <a:t>Fuente: Global Status </a:t>
            </a:r>
            <a:r>
              <a:rPr lang="es-CL" sz="750" dirty="0" err="1">
                <a:solidFill>
                  <a:srgbClr val="595959"/>
                </a:solidFill>
                <a:latin typeface="Calibri"/>
                <a:ea typeface="Calibri"/>
                <a:cs typeface="Calibri"/>
                <a:sym typeface="Calibri"/>
              </a:rPr>
              <a:t>Report</a:t>
            </a:r>
            <a:r>
              <a:rPr lang="es-CL" sz="750" dirty="0">
                <a:solidFill>
                  <a:srgbClr val="595959"/>
                </a:solidFill>
                <a:latin typeface="Calibri"/>
                <a:ea typeface="Calibri"/>
                <a:cs typeface="Calibri"/>
                <a:sym typeface="Calibri"/>
              </a:rPr>
              <a:t> </a:t>
            </a:r>
            <a:r>
              <a:rPr lang="es-CL" sz="750" dirty="0" err="1">
                <a:solidFill>
                  <a:srgbClr val="595959"/>
                </a:solidFill>
                <a:latin typeface="Calibri"/>
                <a:ea typeface="Calibri"/>
                <a:cs typeface="Calibri"/>
                <a:sym typeface="Calibri"/>
              </a:rPr>
              <a:t>for</a:t>
            </a:r>
            <a:r>
              <a:rPr lang="es-CL" sz="750" dirty="0">
                <a:solidFill>
                  <a:srgbClr val="595959"/>
                </a:solidFill>
                <a:latin typeface="Calibri"/>
                <a:ea typeface="Calibri"/>
                <a:cs typeface="Calibri"/>
                <a:sym typeface="Calibri"/>
              </a:rPr>
              <a:t> </a:t>
            </a:r>
            <a:r>
              <a:rPr lang="es-CL" sz="750" dirty="0" err="1">
                <a:solidFill>
                  <a:srgbClr val="595959"/>
                </a:solidFill>
                <a:latin typeface="Calibri"/>
                <a:ea typeface="Calibri"/>
                <a:cs typeface="Calibri"/>
                <a:sym typeface="Calibri"/>
              </a:rPr>
              <a:t>Buildings</a:t>
            </a:r>
            <a:r>
              <a:rPr lang="es-CL" sz="750" dirty="0">
                <a:solidFill>
                  <a:srgbClr val="595959"/>
                </a:solidFill>
                <a:latin typeface="Calibri"/>
                <a:ea typeface="Calibri"/>
                <a:cs typeface="Calibri"/>
                <a:sym typeface="Calibri"/>
              </a:rPr>
              <a:t> and </a:t>
            </a:r>
            <a:r>
              <a:rPr lang="es-CL" sz="750" dirty="0" err="1">
                <a:solidFill>
                  <a:srgbClr val="595959"/>
                </a:solidFill>
                <a:latin typeface="Calibri"/>
                <a:ea typeface="Calibri"/>
                <a:cs typeface="Calibri"/>
                <a:sym typeface="Calibri"/>
              </a:rPr>
              <a:t>Construction</a:t>
            </a:r>
            <a:r>
              <a:rPr lang="es-CL" sz="750" dirty="0">
                <a:solidFill>
                  <a:srgbClr val="595959"/>
                </a:solidFill>
                <a:latin typeface="Calibri"/>
                <a:ea typeface="Calibri"/>
                <a:cs typeface="Calibri"/>
                <a:sym typeface="Calibri"/>
              </a:rPr>
              <a:t>, 2020</a:t>
            </a:r>
            <a:endParaRPr sz="750" dirty="0"/>
          </a:p>
        </p:txBody>
      </p:sp>
      <p:sp>
        <p:nvSpPr>
          <p:cNvPr id="9" name="Rectangle 8">
            <a:extLst>
              <a:ext uri="{FF2B5EF4-FFF2-40B4-BE49-F238E27FC236}">
                <a16:creationId xmlns:a16="http://schemas.microsoft.com/office/drawing/2014/main" id="{DE09648B-E611-CF02-113B-3BC6B50778B4}"/>
              </a:ext>
            </a:extLst>
          </p:cNvPr>
          <p:cNvSpPr/>
          <p:nvPr/>
        </p:nvSpPr>
        <p:spPr>
          <a:xfrm>
            <a:off x="1905582" y="4055469"/>
            <a:ext cx="865539" cy="275539"/>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Tree>
    <p:extLst>
      <p:ext uri="{BB962C8B-B14F-4D97-AF65-F5344CB8AC3E}">
        <p14:creationId xmlns:p14="http://schemas.microsoft.com/office/powerpoint/2010/main" val="2235062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42"/>
          <p:cNvSpPr txBox="1"/>
          <p:nvPr/>
        </p:nvSpPr>
        <p:spPr>
          <a:xfrm>
            <a:off x="220400" y="1454490"/>
            <a:ext cx="2544600" cy="2423700"/>
          </a:xfrm>
          <a:prstGeom prst="rect">
            <a:avLst/>
          </a:prstGeom>
          <a:noFill/>
          <a:ln>
            <a:noFill/>
          </a:ln>
        </p:spPr>
        <p:txBody>
          <a:bodyPr spcFirstLastPara="1" wrap="square" lIns="91425" tIns="45700" rIns="91425" bIns="45700" anchor="ctr" anchorCtr="0">
            <a:noAutofit/>
          </a:bodyPr>
          <a:lstStyle/>
          <a:p>
            <a:pPr>
              <a:buClr>
                <a:srgbClr val="00A680"/>
              </a:buClr>
              <a:buSzPts val="2700"/>
            </a:pPr>
            <a:r>
              <a:rPr lang="es-CL" sz="2700" b="1" dirty="0">
                <a:solidFill>
                  <a:srgbClr val="00B1DB"/>
                </a:solidFill>
                <a:latin typeface="Calibri"/>
                <a:ea typeface="Calibri"/>
                <a:cs typeface="Calibri"/>
                <a:sym typeface="Calibri"/>
              </a:rPr>
              <a:t>Aumento de temperaturas</a:t>
            </a:r>
            <a:r>
              <a:rPr lang="es-CL" sz="2000" dirty="0">
                <a:solidFill>
                  <a:srgbClr val="00B1DB"/>
                </a:solidFill>
                <a:latin typeface="Calibri"/>
                <a:ea typeface="Calibri"/>
                <a:cs typeface="Calibri"/>
                <a:sym typeface="Calibri"/>
              </a:rPr>
              <a:t> importante en el norte de Chile</a:t>
            </a:r>
            <a:endParaRPr sz="2000" dirty="0">
              <a:solidFill>
                <a:srgbClr val="00B1DB"/>
              </a:solidFill>
              <a:latin typeface="Calibri"/>
              <a:ea typeface="Calibri"/>
              <a:cs typeface="Calibri"/>
              <a:sym typeface="Calibri"/>
            </a:endParaRPr>
          </a:p>
          <a:p>
            <a:pPr>
              <a:buClr>
                <a:schemeClr val="dk1"/>
              </a:buClr>
              <a:buSzPts val="2000"/>
            </a:pPr>
            <a:endParaRPr sz="2000" dirty="0">
              <a:solidFill>
                <a:srgbClr val="00B1DB"/>
              </a:solidFill>
              <a:latin typeface="Calibri"/>
              <a:ea typeface="Calibri"/>
              <a:cs typeface="Calibri"/>
              <a:sym typeface="Calibri"/>
            </a:endParaRPr>
          </a:p>
          <a:p>
            <a:pPr>
              <a:buClr>
                <a:srgbClr val="00A680"/>
              </a:buClr>
              <a:buSzPts val="2700"/>
            </a:pPr>
            <a:r>
              <a:rPr lang="es-CL" sz="2700" b="1" dirty="0">
                <a:solidFill>
                  <a:srgbClr val="00B1DB"/>
                </a:solidFill>
                <a:latin typeface="Calibri"/>
                <a:ea typeface="Calibri"/>
                <a:cs typeface="Calibri"/>
                <a:sym typeface="Calibri"/>
              </a:rPr>
              <a:t>Disminución de precipitaciones</a:t>
            </a:r>
            <a:r>
              <a:rPr lang="es-CL" sz="2000" dirty="0">
                <a:solidFill>
                  <a:srgbClr val="00B1DB"/>
                </a:solidFill>
                <a:latin typeface="Calibri"/>
                <a:ea typeface="Calibri"/>
                <a:cs typeface="Calibri"/>
                <a:sym typeface="Calibri"/>
              </a:rPr>
              <a:t> importante en el sur y la Patagonia</a:t>
            </a:r>
            <a:endParaRPr sz="1800" dirty="0">
              <a:solidFill>
                <a:srgbClr val="00B1DB"/>
              </a:solidFill>
              <a:latin typeface="Calibri"/>
              <a:ea typeface="Calibri"/>
              <a:cs typeface="Calibri"/>
              <a:sym typeface="Calibri"/>
            </a:endParaRPr>
          </a:p>
        </p:txBody>
      </p:sp>
      <p:pic>
        <p:nvPicPr>
          <p:cNvPr id="923" name="Google Shape;923;p142"/>
          <p:cNvPicPr preferRelativeResize="0"/>
          <p:nvPr/>
        </p:nvPicPr>
        <p:blipFill rotWithShape="1">
          <a:blip r:embed="rId3">
            <a:alphaModFix/>
          </a:blip>
          <a:srcRect/>
          <a:stretch/>
        </p:blipFill>
        <p:spPr>
          <a:xfrm>
            <a:off x="3169000" y="812150"/>
            <a:ext cx="5688276" cy="3858549"/>
          </a:xfrm>
          <a:prstGeom prst="rect">
            <a:avLst/>
          </a:prstGeom>
          <a:noFill/>
          <a:ln>
            <a:noFill/>
          </a:ln>
        </p:spPr>
      </p:pic>
      <p:sp>
        <p:nvSpPr>
          <p:cNvPr id="924" name="Google Shape;924;p142"/>
          <p:cNvSpPr txBox="1"/>
          <p:nvPr/>
        </p:nvSpPr>
        <p:spPr>
          <a:xfrm>
            <a:off x="3012622" y="421844"/>
            <a:ext cx="5872279" cy="270000"/>
          </a:xfrm>
          <a:prstGeom prst="rect">
            <a:avLst/>
          </a:prstGeom>
          <a:noFill/>
          <a:ln>
            <a:noFill/>
          </a:ln>
        </p:spPr>
        <p:txBody>
          <a:bodyPr spcFirstLastPara="1" wrap="square" lIns="91425" tIns="91425" rIns="91425" bIns="91425" anchor="t" anchorCtr="0">
            <a:noAutofit/>
          </a:bodyPr>
          <a:lstStyle/>
          <a:p>
            <a:pPr algn="ctr">
              <a:buClr>
                <a:srgbClr val="666666"/>
              </a:buClr>
              <a:buSzPts val="800"/>
            </a:pPr>
            <a:r>
              <a:rPr lang="es-CL" sz="1200" b="1" dirty="0">
                <a:solidFill>
                  <a:srgbClr val="666666"/>
                </a:solidFill>
                <a:latin typeface="Calibri"/>
                <a:ea typeface="Calibri"/>
                <a:cs typeface="Calibri"/>
                <a:sym typeface="Calibri"/>
              </a:rPr>
              <a:t>Variaciones entre 2030-2060 versus 1985-2015 de un ensamble de 30 modelos GCM</a:t>
            </a:r>
            <a:endParaRPr sz="1200" b="1" dirty="0">
              <a:solidFill>
                <a:srgbClr val="666666"/>
              </a:solidFill>
              <a:latin typeface="Calibri"/>
              <a:ea typeface="Calibri"/>
              <a:cs typeface="Calibri"/>
              <a:sym typeface="Calibri"/>
            </a:endParaRPr>
          </a:p>
        </p:txBody>
      </p:sp>
      <p:sp>
        <p:nvSpPr>
          <p:cNvPr id="925" name="Google Shape;925;p142"/>
          <p:cNvSpPr txBox="1"/>
          <p:nvPr/>
        </p:nvSpPr>
        <p:spPr>
          <a:xfrm>
            <a:off x="107190" y="4670699"/>
            <a:ext cx="6604942" cy="270000"/>
          </a:xfrm>
          <a:prstGeom prst="rect">
            <a:avLst/>
          </a:prstGeom>
          <a:noFill/>
          <a:ln>
            <a:noFill/>
          </a:ln>
        </p:spPr>
        <p:txBody>
          <a:bodyPr spcFirstLastPara="1" wrap="square" lIns="91425" tIns="91425" rIns="91425" bIns="91425" anchor="t" anchorCtr="0">
            <a:noAutofit/>
          </a:bodyPr>
          <a:lstStyle/>
          <a:p>
            <a:pPr>
              <a:buClr>
                <a:srgbClr val="666666"/>
              </a:buClr>
              <a:buSzPts val="800"/>
            </a:pPr>
            <a:r>
              <a:rPr lang="es-CL" sz="825" dirty="0">
                <a:solidFill>
                  <a:srgbClr val="666666"/>
                </a:solidFill>
                <a:latin typeface="Calibri"/>
                <a:ea typeface="Calibri"/>
                <a:cs typeface="Calibri"/>
                <a:sym typeface="Calibri"/>
              </a:rPr>
              <a:t>Fuente: Centro de Cambio Global, UC			GCM: Modelos de Circulación General</a:t>
            </a:r>
            <a:endParaRPr sz="825" dirty="0">
              <a:solidFill>
                <a:srgbClr val="666666"/>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4E85875D-F621-FBF6-58CC-B33F4BA79DEC}"/>
              </a:ext>
            </a:extLst>
          </p:cNvPr>
          <p:cNvSpPr>
            <a:spLocks noGrp="1"/>
          </p:cNvSpPr>
          <p:nvPr>
            <p:ph type="dt" idx="2"/>
          </p:nvPr>
        </p:nvSpPr>
        <p:spPr/>
        <p:txBody>
          <a:bodyPr/>
          <a:lstStyle/>
          <a:p>
            <a:r>
              <a:rPr lang="en-US"/>
              <a:t>Cartagena de Indias | 06.11.2024</a:t>
            </a:r>
            <a:endParaRPr lang="en-CL"/>
          </a:p>
        </p:txBody>
      </p:sp>
      <p:sp>
        <p:nvSpPr>
          <p:cNvPr id="4" name="Footer Placeholder 3">
            <a:extLst>
              <a:ext uri="{FF2B5EF4-FFF2-40B4-BE49-F238E27FC236}">
                <a16:creationId xmlns:a16="http://schemas.microsoft.com/office/drawing/2014/main" id="{438BF365-A8D1-7A08-0DF0-3ADDBF899409}"/>
              </a:ext>
            </a:extLst>
          </p:cNvPr>
          <p:cNvSpPr>
            <a:spLocks noGrp="1"/>
          </p:cNvSpPr>
          <p:nvPr>
            <p:ph type="ftr" idx="3"/>
          </p:nvPr>
        </p:nvSpPr>
        <p:spPr/>
        <p:txBody>
          <a:bodyPr/>
          <a:lstStyle/>
          <a:p>
            <a:r>
              <a:rPr lang="en-US"/>
              <a:t>29º Congreso de Energía MEM</a:t>
            </a:r>
            <a:endParaRPr lang="en-CL"/>
          </a:p>
        </p:txBody>
      </p:sp>
      <p:sp>
        <p:nvSpPr>
          <p:cNvPr id="5" name="Slide Number Placeholder 4">
            <a:extLst>
              <a:ext uri="{FF2B5EF4-FFF2-40B4-BE49-F238E27FC236}">
                <a16:creationId xmlns:a16="http://schemas.microsoft.com/office/drawing/2014/main" id="{F3671FDD-FB4E-6715-12AD-0A7951FD6935}"/>
              </a:ext>
            </a:extLst>
          </p:cNvPr>
          <p:cNvSpPr>
            <a:spLocks noGrp="1"/>
          </p:cNvSpPr>
          <p:nvPr>
            <p:ph type="sldNum" idx="4"/>
          </p:nvPr>
        </p:nvSpPr>
        <p:spPr/>
        <p:txBody>
          <a:bodyPr/>
          <a:lstStyle/>
          <a:p>
            <a:pPr algn="r">
              <a:buSzPts val="1400"/>
            </a:pPr>
            <a:fld id="{00000000-1234-1234-1234-123412341234}" type="slidenum">
              <a:rPr lang="en-CL" smtClean="0"/>
              <a:pPr algn="r">
                <a:buSzPts val="1400"/>
              </a:pPr>
              <a:t>7</a:t>
            </a:fld>
            <a:endParaRPr lang="en-C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43"/>
          <p:cNvSpPr txBox="1">
            <a:spLocks noGrp="1"/>
          </p:cNvSpPr>
          <p:nvPr>
            <p:ph type="title"/>
          </p:nvPr>
        </p:nvSpPr>
        <p:spPr>
          <a:xfrm>
            <a:off x="215900" y="101601"/>
            <a:ext cx="6896100" cy="573902"/>
          </a:xfrm>
          <a:noFill/>
          <a:ln>
            <a:noFill/>
          </a:ln>
        </p:spPr>
        <p:txBody>
          <a:bodyPr spcFirstLastPara="1" wrap="square" lIns="91425" tIns="45700" rIns="91425" bIns="45700" anchor="ctr" anchorCtr="0">
            <a:noAutofit/>
          </a:bodyPr>
          <a:lstStyle/>
          <a:p>
            <a:r>
              <a:rPr lang="es-CL" dirty="0"/>
              <a:t>Estamos ya observando mayor frecuencia de eventos extremos</a:t>
            </a:r>
          </a:p>
        </p:txBody>
      </p:sp>
      <p:pic>
        <p:nvPicPr>
          <p:cNvPr id="931" name="Google Shape;931;p143" descr="A sandy beach next to the road&#10;&#10;Description automatically generated"/>
          <p:cNvPicPr preferRelativeResize="0"/>
          <p:nvPr/>
        </p:nvPicPr>
        <p:blipFill rotWithShape="1">
          <a:blip r:embed="rId3">
            <a:alphaModFix/>
          </a:blip>
          <a:srcRect l="18469" t="378" r="31531" b="-378"/>
          <a:stretch/>
        </p:blipFill>
        <p:spPr>
          <a:xfrm>
            <a:off x="0" y="772159"/>
            <a:ext cx="4572000" cy="4390123"/>
          </a:xfrm>
          <a:prstGeom prst="rect">
            <a:avLst/>
          </a:prstGeom>
          <a:noFill/>
          <a:ln>
            <a:noFill/>
          </a:ln>
        </p:spPr>
      </p:pic>
      <p:pic>
        <p:nvPicPr>
          <p:cNvPr id="2" name="Picture 1">
            <a:extLst>
              <a:ext uri="{FF2B5EF4-FFF2-40B4-BE49-F238E27FC236}">
                <a16:creationId xmlns:a16="http://schemas.microsoft.com/office/drawing/2014/main" id="{5410CE0C-1254-99AF-6C95-D31C1DC288A6}"/>
              </a:ext>
            </a:extLst>
          </p:cNvPr>
          <p:cNvPicPr>
            <a:picLocks noChangeAspect="1"/>
          </p:cNvPicPr>
          <p:nvPr/>
        </p:nvPicPr>
        <p:blipFill>
          <a:blip r:embed="rId4"/>
          <a:srcRect l="23267" t="-375" r="8045" b="375"/>
          <a:stretch/>
        </p:blipFill>
        <p:spPr>
          <a:xfrm>
            <a:off x="4572000" y="755650"/>
            <a:ext cx="4572000" cy="4387850"/>
          </a:xfrm>
          <a:prstGeom prst="rect">
            <a:avLst/>
          </a:prstGeom>
        </p:spPr>
      </p:pic>
      <p:sp>
        <p:nvSpPr>
          <p:cNvPr id="3" name="Rectangle 2">
            <a:extLst>
              <a:ext uri="{FF2B5EF4-FFF2-40B4-BE49-F238E27FC236}">
                <a16:creationId xmlns:a16="http://schemas.microsoft.com/office/drawing/2014/main" id="{86E115F2-F491-AA1C-2062-B7F466809E2C}"/>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4" name="Date Placeholder 1">
            <a:extLst>
              <a:ext uri="{FF2B5EF4-FFF2-40B4-BE49-F238E27FC236}">
                <a16:creationId xmlns:a16="http://schemas.microsoft.com/office/drawing/2014/main" id="{491091EF-6A56-1A00-0088-D69EA1AEDE39}"/>
              </a:ext>
            </a:extLst>
          </p:cNvPr>
          <p:cNvSpPr>
            <a:spLocks noGrp="1"/>
          </p:cNvSpPr>
          <p:nvPr>
            <p:ph type="dt" idx="2"/>
          </p:nvPr>
        </p:nvSpPr>
        <p:spPr>
          <a:xfrm>
            <a:off x="5940152" y="4901176"/>
            <a:ext cx="2133600" cy="287911"/>
          </a:xfrm>
        </p:spPr>
        <p:txBody>
          <a:bodyPr/>
          <a:lstStyle/>
          <a:p>
            <a:r>
              <a:rPr lang="en-US"/>
              <a:t>Cartagena de Indias | 06.11.2024</a:t>
            </a:r>
            <a:endParaRPr lang="en-CL"/>
          </a:p>
        </p:txBody>
      </p:sp>
      <p:sp>
        <p:nvSpPr>
          <p:cNvPr id="5" name="Footer Placeholder 2">
            <a:extLst>
              <a:ext uri="{FF2B5EF4-FFF2-40B4-BE49-F238E27FC236}">
                <a16:creationId xmlns:a16="http://schemas.microsoft.com/office/drawing/2014/main" id="{C1B63AFE-B9BB-EB4D-4474-46BC9BCAF11C}"/>
              </a:ext>
            </a:extLst>
          </p:cNvPr>
          <p:cNvSpPr>
            <a:spLocks noGrp="1"/>
          </p:cNvSpPr>
          <p:nvPr>
            <p:ph type="ftr" idx="3"/>
          </p:nvPr>
        </p:nvSpPr>
        <p:spPr>
          <a:xfrm>
            <a:off x="395536" y="4901176"/>
            <a:ext cx="3240300" cy="287911"/>
          </a:xfrm>
        </p:spPr>
        <p:txBody>
          <a:bodyPr/>
          <a:lstStyle/>
          <a:p>
            <a:r>
              <a:rPr lang="en-US"/>
              <a:t>29º Congreso de Energía MEM</a:t>
            </a:r>
            <a:endParaRPr lang="en-CL"/>
          </a:p>
        </p:txBody>
      </p:sp>
      <p:sp>
        <p:nvSpPr>
          <p:cNvPr id="6" name="Slide Number Placeholder 3">
            <a:extLst>
              <a:ext uri="{FF2B5EF4-FFF2-40B4-BE49-F238E27FC236}">
                <a16:creationId xmlns:a16="http://schemas.microsoft.com/office/drawing/2014/main" id="{DF37692D-4CCE-FD0F-9DB4-8F6078881720}"/>
              </a:ext>
            </a:extLst>
          </p:cNvPr>
          <p:cNvSpPr>
            <a:spLocks noGrp="1"/>
          </p:cNvSpPr>
          <p:nvPr>
            <p:ph type="sldNum" idx="4"/>
          </p:nvPr>
        </p:nvSpPr>
        <p:spPr>
          <a:xfrm>
            <a:off x="8315626" y="4901458"/>
            <a:ext cx="586500" cy="287911"/>
          </a:xfrm>
        </p:spPr>
        <p:txBody>
          <a:bodyPr/>
          <a:lstStyle/>
          <a:p>
            <a:pPr algn="r">
              <a:buSzPts val="1400"/>
            </a:pPr>
            <a:fld id="{00000000-1234-1234-1234-123412341234}" type="slidenum">
              <a:rPr lang="en-CL" smtClean="0"/>
              <a:pPr algn="r">
                <a:buSzPts val="1400"/>
              </a:pPr>
              <a:t>8</a:t>
            </a:fld>
            <a:endParaRPr lang="en-C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8"/>
          <p:cNvSpPr txBox="1">
            <a:spLocks noGrp="1"/>
          </p:cNvSpPr>
          <p:nvPr>
            <p:ph type="title"/>
          </p:nvPr>
        </p:nvSpPr>
        <p:spPr>
          <a:prstGeom prst="rect">
            <a:avLst/>
          </a:prstGeom>
          <a:noFill/>
          <a:ln>
            <a:noFill/>
          </a:ln>
        </p:spPr>
        <p:txBody>
          <a:bodyPr spcFirstLastPara="1" wrap="square" lIns="91425" tIns="45694" rIns="91425" bIns="45694" anchor="ctr" anchorCtr="0">
            <a:noAutofit/>
          </a:bodyPr>
          <a:lstStyle/>
          <a:p>
            <a:pPr>
              <a:lnSpc>
                <a:spcPct val="90000"/>
              </a:lnSpc>
            </a:pPr>
            <a:r>
              <a:rPr lang="es-CL" dirty="0">
                <a:solidFill>
                  <a:srgbClr val="00B1DC"/>
                </a:solidFill>
                <a:ea typeface="Calibri"/>
                <a:sym typeface="Calibri"/>
              </a:rPr>
              <a:t>Nuestro suministro energético deberá ser más resiliente</a:t>
            </a:r>
            <a:endParaRPr dirty="0">
              <a:solidFill>
                <a:srgbClr val="00B1DC"/>
              </a:solidFill>
              <a:ea typeface="Calibri"/>
              <a:sym typeface="Calibri"/>
            </a:endParaRPr>
          </a:p>
        </p:txBody>
      </p:sp>
      <p:pic>
        <p:nvPicPr>
          <p:cNvPr id="570" name="Google Shape;570;p78"/>
          <p:cNvPicPr preferRelativeResize="0"/>
          <p:nvPr/>
        </p:nvPicPr>
        <p:blipFill rotWithShape="1">
          <a:blip r:embed="rId3">
            <a:alphaModFix/>
          </a:blip>
          <a:srcRect/>
          <a:stretch/>
        </p:blipFill>
        <p:spPr>
          <a:xfrm rot="21392396">
            <a:off x="63499" y="1537628"/>
            <a:ext cx="5037528" cy="2684686"/>
          </a:xfrm>
          <a:prstGeom prst="rect">
            <a:avLst/>
          </a:prstGeom>
          <a:noFill/>
          <a:ln>
            <a:noFill/>
          </a:ln>
        </p:spPr>
      </p:pic>
      <p:pic>
        <p:nvPicPr>
          <p:cNvPr id="5" name="Picture 4" descr="A screenshot of a website&#10;&#10;Description automatically generated">
            <a:extLst>
              <a:ext uri="{FF2B5EF4-FFF2-40B4-BE49-F238E27FC236}">
                <a16:creationId xmlns:a16="http://schemas.microsoft.com/office/drawing/2014/main" id="{6D2B61C4-46C5-8582-4D95-7CEBA0107CC8}"/>
              </a:ext>
            </a:extLst>
          </p:cNvPr>
          <p:cNvPicPr>
            <a:picLocks noChangeAspect="1"/>
          </p:cNvPicPr>
          <p:nvPr/>
        </p:nvPicPr>
        <p:blipFill rotWithShape="1">
          <a:blip r:embed="rId4"/>
          <a:srcRect l="14985" t="61713" r="3824" b="18130"/>
          <a:stretch/>
        </p:blipFill>
        <p:spPr>
          <a:xfrm rot="21375589">
            <a:off x="-2600" y="1045918"/>
            <a:ext cx="4970815" cy="478780"/>
          </a:xfrm>
          <a:prstGeom prst="rect">
            <a:avLst/>
          </a:prstGeom>
        </p:spPr>
      </p:pic>
      <p:pic>
        <p:nvPicPr>
          <p:cNvPr id="3" name="Picture 2" descr="A newspaper with a person walking in the rain&#10;&#10;Description automatically generated">
            <a:extLst>
              <a:ext uri="{FF2B5EF4-FFF2-40B4-BE49-F238E27FC236}">
                <a16:creationId xmlns:a16="http://schemas.microsoft.com/office/drawing/2014/main" id="{9AF13840-9074-7B7D-11F3-246F4CE8F086}"/>
              </a:ext>
            </a:extLst>
          </p:cNvPr>
          <p:cNvPicPr>
            <a:picLocks noChangeAspect="1"/>
          </p:cNvPicPr>
          <p:nvPr/>
        </p:nvPicPr>
        <p:blipFill>
          <a:blip r:embed="rId5"/>
          <a:stretch>
            <a:fillRect/>
          </a:stretch>
        </p:blipFill>
        <p:spPr>
          <a:xfrm rot="753698">
            <a:off x="6089426" y="1101930"/>
            <a:ext cx="2853789" cy="4271297"/>
          </a:xfrm>
          <a:prstGeom prst="rect">
            <a:avLst/>
          </a:prstGeom>
        </p:spPr>
      </p:pic>
      <p:pic>
        <p:nvPicPr>
          <p:cNvPr id="7" name="Picture 6" descr="A newspaper with a car and a bus&#10;&#10;Description automatically generated">
            <a:extLst>
              <a:ext uri="{FF2B5EF4-FFF2-40B4-BE49-F238E27FC236}">
                <a16:creationId xmlns:a16="http://schemas.microsoft.com/office/drawing/2014/main" id="{E72F306D-1117-BFF6-E538-6ED604BFE137}"/>
              </a:ext>
            </a:extLst>
          </p:cNvPr>
          <p:cNvPicPr>
            <a:picLocks noChangeAspect="1"/>
          </p:cNvPicPr>
          <p:nvPr/>
        </p:nvPicPr>
        <p:blipFill>
          <a:blip r:embed="rId6"/>
          <a:stretch>
            <a:fillRect/>
          </a:stretch>
        </p:blipFill>
        <p:spPr>
          <a:xfrm>
            <a:off x="3129549" y="1984573"/>
            <a:ext cx="3109637" cy="3414091"/>
          </a:xfrm>
          <a:prstGeom prst="rect">
            <a:avLst/>
          </a:prstGeom>
        </p:spPr>
      </p:pic>
      <p:sp>
        <p:nvSpPr>
          <p:cNvPr id="2" name="Rectangle 1">
            <a:extLst>
              <a:ext uri="{FF2B5EF4-FFF2-40B4-BE49-F238E27FC236}">
                <a16:creationId xmlns:a16="http://schemas.microsoft.com/office/drawing/2014/main" id="{33631CD9-8095-0C47-FD72-7C8831D9F801}"/>
              </a:ext>
            </a:extLst>
          </p:cNvPr>
          <p:cNvSpPr/>
          <p:nvPr/>
        </p:nvSpPr>
        <p:spPr>
          <a:xfrm>
            <a:off x="0" y="4937698"/>
            <a:ext cx="9144000" cy="205801"/>
          </a:xfrm>
          <a:prstGeom prst="rect">
            <a:avLst/>
          </a:prstGeom>
          <a:solidFill>
            <a:srgbClr val="00B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L" b="1">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4CBE10-ED80-E879-695F-F6C2D9E35EDC}"/>
              </a:ext>
            </a:extLst>
          </p:cNvPr>
          <p:cNvSpPr>
            <a:spLocks noGrp="1"/>
          </p:cNvSpPr>
          <p:nvPr>
            <p:ph type="dt" idx="10"/>
          </p:nvPr>
        </p:nvSpPr>
        <p:spPr/>
        <p:txBody>
          <a:bodyPr/>
          <a:lstStyle/>
          <a:p>
            <a:r>
              <a:rPr lang="en-US"/>
              <a:t>Cartagena de Indias | 06.11.2024</a:t>
            </a:r>
            <a:endParaRPr lang="en-CL"/>
          </a:p>
        </p:txBody>
      </p:sp>
      <p:sp>
        <p:nvSpPr>
          <p:cNvPr id="6" name="Footer Placeholder 5">
            <a:extLst>
              <a:ext uri="{FF2B5EF4-FFF2-40B4-BE49-F238E27FC236}">
                <a16:creationId xmlns:a16="http://schemas.microsoft.com/office/drawing/2014/main" id="{194B3DA0-8FD3-A901-BB8E-6EB1CE24E807}"/>
              </a:ext>
            </a:extLst>
          </p:cNvPr>
          <p:cNvSpPr>
            <a:spLocks noGrp="1"/>
          </p:cNvSpPr>
          <p:nvPr>
            <p:ph type="ftr" idx="11"/>
          </p:nvPr>
        </p:nvSpPr>
        <p:spPr/>
        <p:txBody>
          <a:bodyPr/>
          <a:lstStyle/>
          <a:p>
            <a:r>
              <a:rPr lang="en-US"/>
              <a:t>29º Congreso de Energía MEM</a:t>
            </a:r>
            <a:endParaRPr lang="en-CL"/>
          </a:p>
        </p:txBody>
      </p:sp>
      <p:sp>
        <p:nvSpPr>
          <p:cNvPr id="8" name="Slide Number Placeholder 7">
            <a:extLst>
              <a:ext uri="{FF2B5EF4-FFF2-40B4-BE49-F238E27FC236}">
                <a16:creationId xmlns:a16="http://schemas.microsoft.com/office/drawing/2014/main" id="{1EC510F2-CDB3-8C71-F97C-A18D7F4B43DC}"/>
              </a:ext>
            </a:extLst>
          </p:cNvPr>
          <p:cNvSpPr>
            <a:spLocks noGrp="1"/>
          </p:cNvSpPr>
          <p:nvPr>
            <p:ph type="sldNum" idx="12"/>
          </p:nvPr>
        </p:nvSpPr>
        <p:spPr/>
        <p:txBody>
          <a:bodyPr/>
          <a:lstStyle/>
          <a:p>
            <a:pPr>
              <a:buSzPts val="1400"/>
            </a:pPr>
            <a:fld id="{00000000-1234-1234-1234-123412341234}" type="slidenum">
              <a:rPr lang="en-CL" smtClean="0"/>
              <a:pPr>
                <a:buSzPts val="1400"/>
              </a:pPr>
              <a:t>9</a:t>
            </a:fld>
            <a:endParaRPr lang="en-CL"/>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6F86E4B-E6AA-814E-A2E2-8BB47A39AE99}">
  <we:reference id="wa200006038" version="1.0.0.3" store="en-US" storeType="OMEX"/>
  <we:alternateReferences>
    <we:reference id="wa200006038" version="1.0.0.3" store=""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1796</TotalTime>
  <Words>3268</Words>
  <Application>Microsoft Macintosh PowerPoint</Application>
  <PresentationFormat>On-screen Show (16:9)</PresentationFormat>
  <Paragraphs>422</Paragraphs>
  <Slides>50</Slides>
  <Notes>48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Calibri</vt:lpstr>
      <vt:lpstr>BrandonText</vt:lpstr>
      <vt:lpstr>Montserrat Light</vt:lpstr>
      <vt:lpstr>Calibri Light</vt:lpstr>
      <vt:lpstr>Arial</vt:lpstr>
      <vt:lpstr>Century Gothic</vt:lpstr>
      <vt:lpstr>Arial Narrow</vt:lpstr>
      <vt:lpstr>1_Office Theme</vt:lpstr>
      <vt:lpstr>Energías renovables y electrificación para la  carbono neutralidad en el contexto del trilema y los ODS Retos y oportunidades para el sector eléctrico:  visión mundial y aprendizajes de Chile</vt:lpstr>
      <vt:lpstr>PowerPoint Presentation</vt:lpstr>
      <vt:lpstr>PowerPoint Presentation</vt:lpstr>
      <vt:lpstr>¿Energías renovables? ¿cuáles renovables? El petróleo, carbón y gas siguen dominando la energía global </vt:lpstr>
      <vt:lpstr>Con actual ritmo de emisiones el planeta calentará ~3oC al 2100 La ciencia exige alcanzar carbono neutralidad planetaria a 2050 para limitar temperatura a &lt;1,5 C</vt:lpstr>
      <vt:lpstr>Transportarnos y calefaccionar/climatizar son los principales consumos de energía (y casi todo basado en fósiles) </vt:lpstr>
      <vt:lpstr>PowerPoint Presentation</vt:lpstr>
      <vt:lpstr>Estamos ya observando mayor frecuencia de eventos extremos</vt:lpstr>
      <vt:lpstr>Nuestro suministro energético deberá ser más resiliente</vt:lpstr>
      <vt:lpstr>La invasión de Rusia a Ucrania o la mayor crisis reciente de Medio Oriente lo ha hecho todo aún más difícil e incierto</vt:lpstr>
      <vt:lpstr>Líderes globales: la geopolitica y el clima es lo más incierto y las tecnologías (transmisión, almacenamiento o gestión de demanda) como las de mayor impacto</vt:lpstr>
      <vt:lpstr>PowerPoint Presentation</vt:lpstr>
      <vt:lpstr>La contaminación del aire es el principal desafío ambiental de Chile y de muchas ciudades de la región Latinoamericana</vt:lpstr>
      <vt:lpstr>del suministro de energía en Chile sigue siendo leña/biomasa </vt:lpstr>
      <vt:lpstr>La contaminación del aire es una expresión de la desigualdad energética por la calefacción deficiente y la mala aislación térmica de las viviendas</vt:lpstr>
      <vt:lpstr>PowerPoint Presentation</vt:lpstr>
      <vt:lpstr>PowerPoint Presentation</vt:lpstr>
      <vt:lpstr>PowerPoint Presentation</vt:lpstr>
      <vt:lpstr>El proceso de transición energética debe estar enmarcado en los  Objetivos de Desarrollo Sostenible (ODS) de Naciones Unidas</vt:lpstr>
      <vt:lpstr>Necesitamos construir una nueva matriz ponderando adecuadamente el trilema energético entre sostenibilidad, seguridad y equidad </vt:lpstr>
      <vt:lpstr>Necesitamos construir una nueva matriz ponderando adecuadamente el trilema energético entre sostenibilidad, seguridad y equidad </vt:lpstr>
      <vt:lpstr>PowerPoint Presentation</vt:lpstr>
      <vt:lpstr>Chile se ha propuesto como objetivo alcanzar la carbono neutralidad y la resiliencia al clima, y lo ha explicitado en una Ley Marco de Cambio Climático de amplio consenso</vt:lpstr>
      <vt:lpstr>En muchos países estamos viendo un retroceso del uso del carbón</vt:lpstr>
      <vt:lpstr>En Chile en 2018 hicimos un acuerdo público-privado de cierre anticipado del carbón, y a fines de 2023 ya habremos cerrado un 25% de la capacidad instalada</vt:lpstr>
      <vt:lpstr>La energía solar está pronta a superar a la nuclear, luego a la hidro, al gas natural y al carbón, y será la principal fuente de generación del planeta en menos de una década</vt:lpstr>
      <vt:lpstr>En Chile las energías renovables han crecido año a año, sin subsidios, gracias a mercados abiertos, neutros, competitivos y a una visión y contratos de largo plazo</vt:lpstr>
      <vt:lpstr>El Sistema Eléctrico Nacional (SEN) de Chile es hoy un arcoíris tecnológico en generación, con mayoría renovable</vt:lpstr>
      <vt:lpstr>El 100% de los nuevos proyectos en desarrollo en Chile son renovables, dejando de ser “no convencionales”</vt:lpstr>
      <vt:lpstr>En Chile la generación eléctrica ya alcanzó el peak de emisiones GEI  y el futuro es renovable solar y eólico</vt:lpstr>
      <vt:lpstr>La transición energética a energías renovables es inevitable, pero debe ir a la velocidad y escala consistente con enfrentar la urgencia climática</vt:lpstr>
      <vt:lpstr>En 2023 la generación eólica y solar de Chile alcanzó casi el 32% del total, lo que junto con la falta de transmisión y almacenamiento genera creciente niveles de “recortes”  </vt:lpstr>
      <vt:lpstr>Es clave una inserción oportuna del almacenamiento para la integración de más energías renovables y mejor uso de la transmisión</vt:lpstr>
      <vt:lpstr>Existe una creciente demanda por mayor participación ciudadana y mayor conflictividad por temas socioambientales en la región LAC y el mundo</vt:lpstr>
      <vt:lpstr>Debemos modernizar las herramientas de localización de proyectos en base a múltiples criterios y variables normativas, sociales, ambientales y técnicas</vt:lpstr>
      <vt:lpstr>Para ser exitosa, la transición energética debe ser también una buena noticia para las comunidades y territorios donde se desarrollan los proyectos</vt:lpstr>
      <vt:lpstr>PowerPoint Presentation</vt:lpstr>
      <vt:lpstr>La electricidad es fundamental para alcanzar la carbono neutralidad pero representa hoy menos de un cuarto del consumo energético </vt:lpstr>
      <vt:lpstr>PowerPoint Presentation</vt:lpstr>
      <vt:lpstr>Transitaremos de una energía basada en combustibles fósiles a una energía basada en minerales</vt:lpstr>
      <vt:lpstr>La región LAC es clave en la transición energética, con minerales como cobre, litio y tierras raras, fundamentales para la electromovilidad y el almacenamiento eléctrico</vt:lpstr>
      <vt:lpstr>El reemplazo de combustibles fósiles debe priorizar los usos intensivos en energía como transporte, industria o climatización de edificaciones</vt:lpstr>
      <vt:lpstr>El futuro del transporte será eléctrico (y alguno a derivados del hidrógeno verde)</vt:lpstr>
      <vt:lpstr>El futuro del transporte será eléctrico (y alguno a derivados del hidrógeno verde)</vt:lpstr>
      <vt:lpstr>PowerPoint Presentation</vt:lpstr>
      <vt:lpstr>Un futuro más eléctrico requiere mejor calidad de servicio, será más distribuido,  inteligente, y la innovación en servicios energéticos será clave</vt:lpstr>
      <vt:lpstr>La carbono neutralidad implicará una duplicación de la tasa de electrificación</vt:lpstr>
      <vt:lpstr>La carbono neutralidad reducirá la demanda total de energía en un 30% (respecto de un caso base no “net-zero”), pero aumentará la demanda de electricidad en un 24%</vt:lpstr>
      <vt:lpstr>  Es posible impulsar un desarrollo social, ambiental y económico sostenible en base a energías renovables  y la electrificación (y energéticos derivados) vinculando la acción climática hacia la carbono neutralidad, la resiliencia al clima con la aspiración de mayor bienestar de América Latina y el Caribe, y que los proyectos energéticos sean también una buena noticia para las comunidades en los territorios.</vt:lpstr>
      <vt:lpstr>Energías renovables y electrificación para la  carbono neutralidad en el contexto del trilema y los ODS Retos y oportunidades para el sector eléctrico:  visión mundial y aprendizajes de Chile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Chile’s carbon neutral and electrified future</dc:title>
  <dc:creator>Irene Magdalena Cereceda Ramos</dc:creator>
  <cp:lastModifiedBy>Claudio Seebach</cp:lastModifiedBy>
  <cp:revision>2</cp:revision>
  <dcterms:modified xsi:type="dcterms:W3CDTF">2024-11-06T15:21:37Z</dcterms:modified>
</cp:coreProperties>
</file>